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18"/>
  </p:notesMasterIdLst>
  <p:handoutMasterIdLst>
    <p:handoutMasterId r:id="rId19"/>
  </p:handoutMasterIdLst>
  <p:sldIdLst>
    <p:sldId id="256" r:id="rId2"/>
    <p:sldId id="272" r:id="rId3"/>
    <p:sldId id="273" r:id="rId4"/>
    <p:sldId id="259" r:id="rId5"/>
    <p:sldId id="276" r:id="rId6"/>
    <p:sldId id="258" r:id="rId7"/>
    <p:sldId id="260" r:id="rId8"/>
    <p:sldId id="261" r:id="rId9"/>
    <p:sldId id="263" r:id="rId10"/>
    <p:sldId id="264" r:id="rId11"/>
    <p:sldId id="265" r:id="rId12"/>
    <p:sldId id="266" r:id="rId13"/>
    <p:sldId id="267" r:id="rId14"/>
    <p:sldId id="268" r:id="rId15"/>
    <p:sldId id="269"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AA"/>
    <a:srgbClr val="025DA2"/>
    <a:srgbClr val="5389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1AC0437-95F9-C4B1-D08F-DE58CCFA7B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02F5464E-3539-D013-D713-E9FC43AE27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19DEEC-8E4A-0845-BC92-DCE26EB37020}" type="datetimeFigureOut">
              <a:rPr kumimoji="1" lang="zh-CN" altLang="en-US" smtClean="0"/>
              <a:t>2025/6/16</a:t>
            </a:fld>
            <a:endParaRPr kumimoji="1" lang="zh-CN" altLang="en-US"/>
          </a:p>
        </p:txBody>
      </p:sp>
      <p:sp>
        <p:nvSpPr>
          <p:cNvPr id="4" name="页脚占位符 3">
            <a:extLst>
              <a:ext uri="{FF2B5EF4-FFF2-40B4-BE49-F238E27FC236}">
                <a16:creationId xmlns:a16="http://schemas.microsoft.com/office/drawing/2014/main" id="{03A5E5ED-7628-9159-886D-7006034D4A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F5DDD27E-7607-CC99-C99F-0423E06EBB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572BC9-063A-B64B-B4B2-7EECC928E76E}" type="slidenum">
              <a:rPr kumimoji="1" lang="zh-CN" altLang="en-US" smtClean="0"/>
              <a:t>‹#›</a:t>
            </a:fld>
            <a:endParaRPr kumimoji="1" lang="zh-CN" altLang="en-US"/>
          </a:p>
        </p:txBody>
      </p:sp>
    </p:spTree>
    <p:extLst>
      <p:ext uri="{BB962C8B-B14F-4D97-AF65-F5344CB8AC3E}">
        <p14:creationId xmlns:p14="http://schemas.microsoft.com/office/powerpoint/2010/main" val="22991910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46377-D0ED-A342-9C9B-3957D640C089}" type="datetimeFigureOut">
              <a:rPr kumimoji="1" lang="zh-CN" altLang="en-US" smtClean="0"/>
              <a:t>2025/6/16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15715-97FB-3548-A914-44935463C236}" type="slidenum">
              <a:rPr kumimoji="1" lang="zh-CN" altLang="en-US" smtClean="0"/>
              <a:t>‹#›</a:t>
            </a:fld>
            <a:endParaRPr kumimoji="1" lang="zh-CN" altLang="en-US"/>
          </a:p>
        </p:txBody>
      </p:sp>
    </p:spTree>
    <p:extLst>
      <p:ext uri="{BB962C8B-B14F-4D97-AF65-F5344CB8AC3E}">
        <p14:creationId xmlns:p14="http://schemas.microsoft.com/office/powerpoint/2010/main" val="3700189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灯片编号占位符 4"/>
          <p:cNvSpPr>
            <a:spLocks noGrp="1"/>
          </p:cNvSpPr>
          <p:nvPr>
            <p:ph type="sldNum" sz="quarter" idx="5"/>
          </p:nvPr>
        </p:nvSpPr>
        <p:spPr/>
        <p:txBody>
          <a:bodyPr/>
          <a:lstStyle/>
          <a:p>
            <a:fld id="{0A015715-97FB-3548-A914-44935463C236}" type="slidenum">
              <a:rPr kumimoji="1" lang="zh-CN" altLang="en-US" smtClean="0"/>
              <a:t>1</a:t>
            </a:fld>
            <a:endParaRPr kumimoji="1" lang="zh-CN" altLang="en-US"/>
          </a:p>
        </p:txBody>
      </p:sp>
    </p:spTree>
    <p:extLst>
      <p:ext uri="{BB962C8B-B14F-4D97-AF65-F5344CB8AC3E}">
        <p14:creationId xmlns:p14="http://schemas.microsoft.com/office/powerpoint/2010/main" val="155813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91996A6-EB37-CE44-8EF6-63584168064B}" type="datetime1">
              <a:rPr kumimoji="1" lang="zh-CN" altLang="en-US" smtClean="0"/>
              <a:t>2025/6/16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45B9AAA-CDB6-0A45-8866-80CA7C01FA32}" type="slidenum">
              <a:rPr kumimoji="1" lang="zh-CN" altLang="en-US" smtClean="0"/>
              <a:t>‹#›</a:t>
            </a:fld>
            <a:endParaRPr kumimoji="1" lang="zh-CN" altLang="en-US"/>
          </a:p>
        </p:txBody>
      </p:sp>
    </p:spTree>
    <p:extLst>
      <p:ext uri="{BB962C8B-B14F-4D97-AF65-F5344CB8AC3E}">
        <p14:creationId xmlns:p14="http://schemas.microsoft.com/office/powerpoint/2010/main" val="6626490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FE58FA2-B1B8-8847-8614-6BFB9DDCB3BF}" type="datetime1">
              <a:rPr kumimoji="1" lang="zh-CN" altLang="en-US" smtClean="0"/>
              <a:t>2025/6/16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45B9AAA-CDB6-0A45-8866-80CA7C01FA32}" type="slidenum">
              <a:rPr kumimoji="1" lang="zh-CN" altLang="en-US" smtClean="0"/>
              <a:t>‹#›</a:t>
            </a:fld>
            <a:endParaRPr kumimoji="1" lang="zh-CN" altLang="en-US"/>
          </a:p>
        </p:txBody>
      </p:sp>
    </p:spTree>
    <p:extLst>
      <p:ext uri="{BB962C8B-B14F-4D97-AF65-F5344CB8AC3E}">
        <p14:creationId xmlns:p14="http://schemas.microsoft.com/office/powerpoint/2010/main" val="3360767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89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491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图片 8" descr="文本&#10;&#10;AI 生成的内容可能不正确。">
            <a:extLst>
              <a:ext uri="{FF2B5EF4-FFF2-40B4-BE49-F238E27FC236}">
                <a16:creationId xmlns:a16="http://schemas.microsoft.com/office/drawing/2014/main" id="{A181B5E5-3732-524E-25A1-B9F89CA6D2E6}"/>
              </a:ext>
            </a:extLst>
          </p:cNvPr>
          <p:cNvPicPr>
            <a:picLocks noChangeAspect="1"/>
          </p:cNvPicPr>
          <p:nvPr userDrawn="1"/>
        </p:nvPicPr>
        <p:blipFill>
          <a:blip r:embed="rId3"/>
          <a:stretch>
            <a:fillRect/>
          </a:stretch>
        </p:blipFill>
        <p:spPr>
          <a:xfrm>
            <a:off x="9254423" y="349177"/>
            <a:ext cx="2799031" cy="744341"/>
          </a:xfrm>
          <a:prstGeom prst="rect">
            <a:avLst/>
          </a:prstGeom>
        </p:spPr>
      </p:pic>
    </p:spTree>
    <p:extLst>
      <p:ext uri="{BB962C8B-B14F-4D97-AF65-F5344CB8AC3E}">
        <p14:creationId xmlns:p14="http://schemas.microsoft.com/office/powerpoint/2010/main" val="3417507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868356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CCB48E8-F117-8C46-B69F-1C08466C1293}" type="datetime1">
              <a:rPr kumimoji="1" lang="zh-CN" altLang="en-US" smtClean="0"/>
              <a:t>2025/6/16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45B9AAA-CDB6-0A45-8866-80CA7C01FA32}" type="slidenum">
              <a:rPr kumimoji="1" lang="zh-CN" altLang="en-US" smtClean="0"/>
              <a:t>‹#›</a:t>
            </a:fld>
            <a:endParaRPr kumimoji="1" lang="zh-CN" altLang="en-US"/>
          </a:p>
        </p:txBody>
      </p:sp>
    </p:spTree>
    <p:extLst>
      <p:ext uri="{BB962C8B-B14F-4D97-AF65-F5344CB8AC3E}">
        <p14:creationId xmlns:p14="http://schemas.microsoft.com/office/powerpoint/2010/main" val="77728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BA20909-F85A-524C-94F8-74E8AD7E9F5F}" type="datetime1">
              <a:rPr kumimoji="1" lang="zh-CN" altLang="en-US" smtClean="0"/>
              <a:t>2025/6/16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45B9AAA-CDB6-0A45-8866-80CA7C01FA32}" type="slidenum">
              <a:rPr kumimoji="1" lang="zh-CN" altLang="en-US" smtClean="0"/>
              <a:t>‹#›</a:t>
            </a:fld>
            <a:endParaRPr kumimoji="1" lang="zh-CN" altLang="en-US"/>
          </a:p>
        </p:txBody>
      </p:sp>
    </p:spTree>
    <p:extLst>
      <p:ext uri="{BB962C8B-B14F-4D97-AF65-F5344CB8AC3E}">
        <p14:creationId xmlns:p14="http://schemas.microsoft.com/office/powerpoint/2010/main" val="376662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859A3499-31C3-BD45-B7D0-71892F312D57}" type="datetime1">
              <a:rPr kumimoji="1" lang="zh-CN" altLang="en-US" smtClean="0"/>
              <a:t>2025/6/16</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045B9AAA-CDB6-0A45-8866-80CA7C01FA32}" type="slidenum">
              <a:rPr kumimoji="1" lang="zh-CN" altLang="en-US" smtClean="0"/>
              <a:t>‹#›</a:t>
            </a:fld>
            <a:endParaRPr kumimoji="1" lang="zh-CN" altLang="en-US"/>
          </a:p>
        </p:txBody>
      </p:sp>
    </p:spTree>
    <p:extLst>
      <p:ext uri="{BB962C8B-B14F-4D97-AF65-F5344CB8AC3E}">
        <p14:creationId xmlns:p14="http://schemas.microsoft.com/office/powerpoint/2010/main" val="145275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53EA11C-6D9E-6545-AA70-57332875EB6E}" type="datetime1">
              <a:rPr kumimoji="1" lang="zh-CN" altLang="en-US" smtClean="0"/>
              <a:t>2025/6/16</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045B9AAA-CDB6-0A45-8866-80CA7C01FA32}" type="slidenum">
              <a:rPr kumimoji="1" lang="zh-CN" altLang="en-US" smtClean="0"/>
              <a:t>‹#›</a:t>
            </a:fld>
            <a:endParaRPr kumimoji="1" lang="zh-CN" altLang="en-US"/>
          </a:p>
        </p:txBody>
      </p:sp>
    </p:spTree>
    <p:extLst>
      <p:ext uri="{BB962C8B-B14F-4D97-AF65-F5344CB8AC3E}">
        <p14:creationId xmlns:p14="http://schemas.microsoft.com/office/powerpoint/2010/main" val="276519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733D2-388D-ED42-AA6B-47EC197DD5E0}" type="datetime1">
              <a:rPr kumimoji="1" lang="zh-CN" altLang="en-US" smtClean="0"/>
              <a:t>2025/6/16</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045B9AAA-CDB6-0A45-8866-80CA7C01FA32}" type="slidenum">
              <a:rPr kumimoji="1" lang="zh-CN" altLang="en-US" smtClean="0"/>
              <a:t>‹#›</a:t>
            </a:fld>
            <a:endParaRPr kumimoji="1" lang="zh-CN" altLang="en-US"/>
          </a:p>
        </p:txBody>
      </p:sp>
    </p:spTree>
    <p:extLst>
      <p:ext uri="{BB962C8B-B14F-4D97-AF65-F5344CB8AC3E}">
        <p14:creationId xmlns:p14="http://schemas.microsoft.com/office/powerpoint/2010/main" val="24853617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ECA0C59-868E-7240-9D65-B2C42D24E816}" type="datetime1">
              <a:rPr kumimoji="1" lang="zh-CN" altLang="en-US" smtClean="0"/>
              <a:t>2025/6/16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45B9AAA-CDB6-0A45-8866-80CA7C01FA32}" type="slidenum">
              <a:rPr kumimoji="1" lang="zh-CN" altLang="en-US" smtClean="0"/>
              <a:t>‹#›</a:t>
            </a:fld>
            <a:endParaRPr kumimoji="1" lang="zh-CN" altLang="en-US"/>
          </a:p>
        </p:txBody>
      </p:sp>
    </p:spTree>
    <p:extLst>
      <p:ext uri="{BB962C8B-B14F-4D97-AF65-F5344CB8AC3E}">
        <p14:creationId xmlns:p14="http://schemas.microsoft.com/office/powerpoint/2010/main" val="4163694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DBED4B7-1208-CB49-8A61-3F3735E40109}" type="datetime1">
              <a:rPr kumimoji="1" lang="zh-CN" altLang="en-US" smtClean="0"/>
              <a:t>2025/6/16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45B9AAA-CDB6-0A45-8866-80CA7C01FA32}" type="slidenum">
              <a:rPr kumimoji="1" lang="zh-CN" altLang="en-US" smtClean="0"/>
              <a:t>‹#›</a:t>
            </a:fld>
            <a:endParaRPr kumimoji="1" lang="zh-CN" altLang="en-US"/>
          </a:p>
        </p:txBody>
      </p:sp>
    </p:spTree>
    <p:extLst>
      <p:ext uri="{BB962C8B-B14F-4D97-AF65-F5344CB8AC3E}">
        <p14:creationId xmlns:p14="http://schemas.microsoft.com/office/powerpoint/2010/main" val="1787633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76D42D-30A1-3141-A06A-4C511C6746B6}" type="datetime1">
              <a:rPr kumimoji="1" lang="zh-CN" altLang="en-US" smtClean="0"/>
              <a:t>2025/6/16</a:t>
            </a:fld>
            <a:endParaRPr kumimoji="1"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5B9AAA-CDB6-0A45-8866-80CA7C01FA32}" type="slidenum">
              <a:rPr kumimoji="1" lang="zh-CN" altLang="en-US" smtClean="0"/>
              <a:t>‹#›</a:t>
            </a:fld>
            <a:endParaRPr kumimoji="1" lang="zh-CN" altLang="en-US"/>
          </a:p>
        </p:txBody>
      </p:sp>
    </p:spTree>
    <p:extLst>
      <p:ext uri="{BB962C8B-B14F-4D97-AF65-F5344CB8AC3E}">
        <p14:creationId xmlns:p14="http://schemas.microsoft.com/office/powerpoint/2010/main" val="21736743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6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水上的桥&#10;&#10;AI 生成的内容可能不正确。">
            <a:extLst>
              <a:ext uri="{FF2B5EF4-FFF2-40B4-BE49-F238E27FC236}">
                <a16:creationId xmlns:a16="http://schemas.microsoft.com/office/drawing/2014/main" id="{5D11FE18-3618-F5FB-72A7-6AB951369AC0}"/>
              </a:ext>
            </a:extLst>
          </p:cNvPr>
          <p:cNvPicPr>
            <a:picLocks noChangeAspect="1"/>
          </p:cNvPicPr>
          <p:nvPr/>
        </p:nvPicPr>
        <p:blipFill>
          <a:blip r:embed="rId3"/>
          <a:stretch>
            <a:fillRect/>
          </a:stretch>
        </p:blipFill>
        <p:spPr>
          <a:xfrm>
            <a:off x="0" y="0"/>
            <a:ext cx="12192000" cy="6858000"/>
          </a:xfrm>
          <a:prstGeom prst="rect">
            <a:avLst/>
          </a:prstGeom>
        </p:spPr>
      </p:pic>
      <p:sp>
        <p:nvSpPr>
          <p:cNvPr id="28" name="文本框 27">
            <a:extLst>
              <a:ext uri="{FF2B5EF4-FFF2-40B4-BE49-F238E27FC236}">
                <a16:creationId xmlns:a16="http://schemas.microsoft.com/office/drawing/2014/main" id="{39635F81-A2F6-E6A6-E26B-7A8F439B4F48}"/>
              </a:ext>
            </a:extLst>
          </p:cNvPr>
          <p:cNvSpPr txBox="1"/>
          <p:nvPr/>
        </p:nvSpPr>
        <p:spPr>
          <a:xfrm>
            <a:off x="-36512" y="2225821"/>
            <a:ext cx="12191999" cy="830997"/>
          </a:xfrm>
          <a:prstGeom prst="rect">
            <a:avLst/>
          </a:prstGeom>
          <a:noFill/>
        </p:spPr>
        <p:txBody>
          <a:bodyPr wrap="square" rtlCol="0">
            <a:spAutoFit/>
          </a:bodyPr>
          <a:lstStyle/>
          <a:p>
            <a:pPr algn="ctr"/>
            <a:r>
              <a:rPr lang="zh-CN" altLang="en-US" sz="4800" b="1" dirty="0">
                <a:solidFill>
                  <a:srgbClr val="005BAA"/>
                </a:solidFill>
                <a:latin typeface="Microsoft YaHei" panose="020B0503020204020204" pitchFamily="34" charset="-122"/>
                <a:ea typeface="Microsoft YaHei" panose="020B0503020204020204" pitchFamily="34" charset="-122"/>
              </a:rPr>
              <a:t>学科建设与教学创新交流会</a:t>
            </a:r>
            <a:endParaRPr kumimoji="1" lang="zh-CN" altLang="en-US" sz="4800" b="1" dirty="0">
              <a:solidFill>
                <a:srgbClr val="005BAA"/>
              </a:solidFill>
              <a:latin typeface="Microsoft YaHei" panose="020B0503020204020204" pitchFamily="34" charset="-122"/>
              <a:ea typeface="Microsoft YaHei" panose="020B0503020204020204" pitchFamily="34" charset="-122"/>
            </a:endParaRPr>
          </a:p>
        </p:txBody>
      </p:sp>
      <p:pic>
        <p:nvPicPr>
          <p:cNvPr id="34" name="图片 33" descr="徽标, 公司名称&#10;&#10;AI 生成的内容可能不正确。">
            <a:extLst>
              <a:ext uri="{FF2B5EF4-FFF2-40B4-BE49-F238E27FC236}">
                <a16:creationId xmlns:a16="http://schemas.microsoft.com/office/drawing/2014/main" id="{12BA1A83-DAAD-C10C-7838-C5FC8D3F5A9E}"/>
              </a:ext>
            </a:extLst>
          </p:cNvPr>
          <p:cNvPicPr>
            <a:picLocks noChangeAspect="1"/>
          </p:cNvPicPr>
          <p:nvPr/>
        </p:nvPicPr>
        <p:blipFill>
          <a:blip r:embed="rId4"/>
          <a:stretch>
            <a:fillRect/>
          </a:stretch>
        </p:blipFill>
        <p:spPr>
          <a:xfrm>
            <a:off x="4903473" y="610063"/>
            <a:ext cx="2385053" cy="1431032"/>
          </a:xfrm>
          <a:prstGeom prst="rect">
            <a:avLst/>
          </a:prstGeom>
        </p:spPr>
      </p:pic>
      <p:sp>
        <p:nvSpPr>
          <p:cNvPr id="39" name="文本框 38">
            <a:extLst>
              <a:ext uri="{FF2B5EF4-FFF2-40B4-BE49-F238E27FC236}">
                <a16:creationId xmlns:a16="http://schemas.microsoft.com/office/drawing/2014/main" id="{2E437017-ED03-A1AF-3398-7C59DE0F6F0D}"/>
              </a:ext>
            </a:extLst>
          </p:cNvPr>
          <p:cNvSpPr txBox="1"/>
          <p:nvPr/>
        </p:nvSpPr>
        <p:spPr>
          <a:xfrm>
            <a:off x="-72138" y="3080844"/>
            <a:ext cx="12191999" cy="461665"/>
          </a:xfrm>
          <a:prstGeom prst="rect">
            <a:avLst/>
          </a:prstGeom>
          <a:noFill/>
        </p:spPr>
        <p:txBody>
          <a:bodyPr wrap="square" rtlCol="0">
            <a:spAutoFit/>
          </a:bodyPr>
          <a:lstStyle/>
          <a:p>
            <a:pPr algn="ctr"/>
            <a:r>
              <a:rPr lang="zh-CN" altLang="en-US" sz="2400" dirty="0">
                <a:solidFill>
                  <a:srgbClr val="005BAA"/>
                </a:solidFill>
                <a:latin typeface="Microsoft YaHei" panose="020B0503020204020204" pitchFamily="34" charset="-122"/>
                <a:ea typeface="Microsoft YaHei" panose="020B0503020204020204" pitchFamily="34" charset="-122"/>
              </a:rPr>
              <a:t>数字化转型背景下的学科建设与教学创新探索</a:t>
            </a:r>
            <a:endParaRPr kumimoji="1" lang="zh-CN" altLang="en-US" sz="2400" dirty="0">
              <a:solidFill>
                <a:srgbClr val="005BAA"/>
              </a:solidFill>
              <a:latin typeface="Microsoft YaHei" panose="020B0503020204020204" pitchFamily="34" charset="-122"/>
              <a:ea typeface="Microsoft YaHei" panose="020B0503020204020204" pitchFamily="34" charset="-122"/>
            </a:endParaRPr>
          </a:p>
        </p:txBody>
      </p:sp>
      <p:sp>
        <p:nvSpPr>
          <p:cNvPr id="44" name="圆角矩形 17">
            <a:extLst>
              <a:ext uri="{FF2B5EF4-FFF2-40B4-BE49-F238E27FC236}">
                <a16:creationId xmlns:a16="http://schemas.microsoft.com/office/drawing/2014/main" id="{2131DC19-B3EC-64DC-EE95-998D3C19FB96}"/>
              </a:ext>
            </a:extLst>
          </p:cNvPr>
          <p:cNvSpPr/>
          <p:nvPr/>
        </p:nvSpPr>
        <p:spPr>
          <a:xfrm>
            <a:off x="4303375" y="3779532"/>
            <a:ext cx="1622412" cy="324308"/>
          </a:xfrm>
          <a:prstGeom prst="roundRect">
            <a:avLst>
              <a:gd name="adj" fmla="val 50000"/>
            </a:avLst>
          </a:prstGeom>
          <a:solidFill>
            <a:srgbClr val="02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阿里巴巴普惠体 M" panose="00020600040101010101" pitchFamily="18" charset="-122"/>
                <a:sym typeface="+mn-lt"/>
              </a:rPr>
              <a:t>汇报人：</a:t>
            </a:r>
            <a:r>
              <a:rPr lang="en-US" altLang="zh-CN" sz="1400" dirty="0">
                <a:solidFill>
                  <a:schemeClr val="bg1"/>
                </a:solidFill>
                <a:latin typeface="微软雅黑" panose="020B0503020204020204" pitchFamily="34" charset="-122"/>
                <a:ea typeface="微软雅黑" panose="020B0503020204020204" pitchFamily="34" charset="-122"/>
                <a:cs typeface="阿里巴巴普惠体 M" panose="00020600040101010101" pitchFamily="18" charset="-122"/>
                <a:sym typeface="+mn-lt"/>
              </a:rPr>
              <a:t>xxx</a:t>
            </a:r>
            <a:endParaRPr lang="zh-CN" altLang="en-US" sz="1400" dirty="0">
              <a:solidFill>
                <a:schemeClr val="bg1"/>
              </a:solidFill>
              <a:latin typeface="微软雅黑" panose="020B0503020204020204" pitchFamily="34" charset="-122"/>
              <a:ea typeface="微软雅黑" panose="020B0503020204020204" pitchFamily="34" charset="-122"/>
              <a:cs typeface="阿里巴巴普惠体 M" panose="00020600040101010101" pitchFamily="18" charset="-122"/>
              <a:sym typeface="+mn-lt"/>
            </a:endParaRPr>
          </a:p>
        </p:txBody>
      </p:sp>
      <p:sp>
        <p:nvSpPr>
          <p:cNvPr id="45" name="圆角矩形 17">
            <a:extLst>
              <a:ext uri="{FF2B5EF4-FFF2-40B4-BE49-F238E27FC236}">
                <a16:creationId xmlns:a16="http://schemas.microsoft.com/office/drawing/2014/main" id="{8D72049F-1116-BBB9-56FF-0B391073A62F}"/>
              </a:ext>
            </a:extLst>
          </p:cNvPr>
          <p:cNvSpPr/>
          <p:nvPr/>
        </p:nvSpPr>
        <p:spPr>
          <a:xfrm>
            <a:off x="6452809" y="3779532"/>
            <a:ext cx="1184661" cy="324308"/>
          </a:xfrm>
          <a:prstGeom prst="roundRect">
            <a:avLst>
              <a:gd name="adj" fmla="val 50000"/>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阿里巴巴普惠体 M" panose="00020600040101010101" pitchFamily="18" charset="-122"/>
                <a:sym typeface="+mn-lt"/>
              </a:rPr>
              <a:t>2025.6</a:t>
            </a:r>
            <a:endParaRPr lang="zh-CN" altLang="en-US" sz="1400" dirty="0">
              <a:solidFill>
                <a:schemeClr val="bg1"/>
              </a:solidFill>
              <a:latin typeface="微软雅黑" panose="020B0503020204020204" pitchFamily="34" charset="-122"/>
              <a:ea typeface="微软雅黑" panose="020B0503020204020204" pitchFamily="34" charset="-122"/>
              <a:cs typeface="阿里巴巴普惠体 M" panose="00020600040101010101" pitchFamily="18" charset="-122"/>
              <a:sym typeface="+mn-lt"/>
            </a:endParaRPr>
          </a:p>
        </p:txBody>
      </p:sp>
    </p:spTree>
    <p:extLst>
      <p:ext uri="{BB962C8B-B14F-4D97-AF65-F5344CB8AC3E}">
        <p14:creationId xmlns:p14="http://schemas.microsoft.com/office/powerpoint/2010/main" val="360402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dur="50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dur="500"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4">
            <a:extLst>
              <a:ext uri="{FF2B5EF4-FFF2-40B4-BE49-F238E27FC236}">
                <a16:creationId xmlns:a16="http://schemas.microsoft.com/office/drawing/2014/main" id="{3265A600-87AD-38AA-C8EF-434A92D46455}"/>
              </a:ext>
            </a:extLst>
          </p:cNvPr>
          <p:cNvSpPr/>
          <p:nvPr/>
        </p:nvSpPr>
        <p:spPr>
          <a:xfrm>
            <a:off x="723901" y="1726850"/>
            <a:ext cx="2361236" cy="4317357"/>
          </a:xfrm>
          <a:prstGeom prst="roundRect">
            <a:avLst>
              <a:gd name="adj" fmla="val 6028"/>
            </a:avLst>
          </a:prstGeom>
          <a:gradFill>
            <a:gsLst>
              <a:gs pos="100000">
                <a:sysClr val="window" lastClr="FFFFFF"/>
              </a:gs>
              <a:gs pos="12000">
                <a:sysClr val="window" lastClr="FFFFFF"/>
              </a:gs>
            </a:gsLst>
            <a:lin ang="2700000" scaled="1"/>
          </a:gradFill>
          <a:ln w="12700" cap="flat" cmpd="sng" algn="ctr">
            <a:noFill/>
            <a:prstDash val="solid"/>
            <a:miter lim="800000"/>
          </a:ln>
          <a:effectLst>
            <a:outerShdw blurRad="254000" dist="254000" dir="2700000" sx="95000" sy="95000" algn="tl" rotWithShape="0">
              <a:srgbClr val="5489DD">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33" name="文本框 32">
            <a:extLst>
              <a:ext uri="{FF2B5EF4-FFF2-40B4-BE49-F238E27FC236}">
                <a16:creationId xmlns:a16="http://schemas.microsoft.com/office/drawing/2014/main" id="{869E439C-DA0F-4D93-C395-D8CB14E6CE91}"/>
              </a:ext>
            </a:extLst>
          </p:cNvPr>
          <p:cNvSpPr txBox="1"/>
          <p:nvPr/>
        </p:nvSpPr>
        <p:spPr>
          <a:xfrm>
            <a:off x="1299224" y="3759736"/>
            <a:ext cx="1210588" cy="400110"/>
          </a:xfrm>
          <a:prstGeom prst="rect">
            <a:avLst/>
          </a:prstGeom>
          <a:noFill/>
        </p:spPr>
        <p:txBody>
          <a:bodyPr wrap="none">
            <a:spAutoFit/>
          </a:bodyPr>
          <a:lstStyle/>
          <a:p>
            <a:pPr>
              <a:defRPr/>
            </a:pPr>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添加标题</a:t>
            </a:r>
          </a:p>
        </p:txBody>
      </p:sp>
      <p:sp>
        <p:nvSpPr>
          <p:cNvPr id="34" name="文本框 33">
            <a:extLst>
              <a:ext uri="{FF2B5EF4-FFF2-40B4-BE49-F238E27FC236}">
                <a16:creationId xmlns:a16="http://schemas.microsoft.com/office/drawing/2014/main" id="{94771DCA-E453-6A76-9AEA-97C75081F45D}"/>
              </a:ext>
            </a:extLst>
          </p:cNvPr>
          <p:cNvSpPr txBox="1"/>
          <p:nvPr/>
        </p:nvSpPr>
        <p:spPr>
          <a:xfrm>
            <a:off x="732118" y="4539555"/>
            <a:ext cx="2064799" cy="1212640"/>
          </a:xfrm>
          <a:prstGeom prst="rect">
            <a:avLst/>
          </a:prstGeom>
          <a:noFill/>
        </p:spPr>
        <p:txBody>
          <a:bodyPr wrap="square">
            <a:spAutoFit/>
          </a:bodyPr>
          <a:lstStyle>
            <a:defPPr>
              <a:defRPr lang="zh-CN"/>
            </a:defPPr>
            <a:lvl1pPr algn="just">
              <a:lnSpc>
                <a:spcPct val="120000"/>
              </a:lnSpc>
              <a:defRPr sz="1600">
                <a:solidFill>
                  <a:srgbClr val="213438"/>
                </a:solidFill>
              </a:defRPr>
            </a:lvl1pPr>
          </a:lstStyle>
          <a:p>
            <a:pPr algn="ctr">
              <a:lnSpc>
                <a:spcPct val="130000"/>
              </a:lnSpc>
            </a:pP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在这里输入你的正文阐述与关键词标题相关的具体内容，若字数太多酌情删减文案</a:t>
            </a:r>
          </a:p>
        </p:txBody>
      </p:sp>
      <p:sp>
        <p:nvSpPr>
          <p:cNvPr id="35" name="椭圆 34">
            <a:extLst>
              <a:ext uri="{FF2B5EF4-FFF2-40B4-BE49-F238E27FC236}">
                <a16:creationId xmlns:a16="http://schemas.microsoft.com/office/drawing/2014/main" id="{2F4254A7-79A5-1A3D-8FE1-29250A8170FB}"/>
              </a:ext>
            </a:extLst>
          </p:cNvPr>
          <p:cNvSpPr/>
          <p:nvPr/>
        </p:nvSpPr>
        <p:spPr>
          <a:xfrm>
            <a:off x="1308843" y="1992496"/>
            <a:ext cx="1191352" cy="1191352"/>
          </a:xfrm>
          <a:prstGeom prst="ellipse">
            <a:avLst/>
          </a:prstGeom>
          <a:solidFill>
            <a:srgbClr val="5489DD">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36" name="椭圆 35">
            <a:extLst>
              <a:ext uri="{FF2B5EF4-FFF2-40B4-BE49-F238E27FC236}">
                <a16:creationId xmlns:a16="http://schemas.microsoft.com/office/drawing/2014/main" id="{FF348107-4B7D-25CC-60EF-45E7E3097D6E}"/>
              </a:ext>
            </a:extLst>
          </p:cNvPr>
          <p:cNvSpPr/>
          <p:nvPr/>
        </p:nvSpPr>
        <p:spPr>
          <a:xfrm>
            <a:off x="1441531" y="2126467"/>
            <a:ext cx="925976" cy="925976"/>
          </a:xfrm>
          <a:prstGeom prst="ellipse">
            <a:avLst/>
          </a:prstGeom>
          <a:solidFill>
            <a:srgbClr val="005BAA"/>
          </a:solidFill>
          <a:ln w="38100" cap="flat" cmpd="sng" algn="ctr">
            <a:noFill/>
            <a:prstDash val="solid"/>
            <a:miter lim="800000"/>
          </a:ln>
          <a:effectLst>
            <a:outerShdw blurRad="152400" dist="76200" dir="2700000" algn="tl" rotWithShape="0">
              <a:srgbClr val="5489DD">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rPr>
              <a:t>01</a:t>
            </a:r>
            <a:endParaRPr kumimoji="1" lang="zh-CN" altLang="en-US" sz="2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37" name="椭圆 36">
            <a:extLst>
              <a:ext uri="{FF2B5EF4-FFF2-40B4-BE49-F238E27FC236}">
                <a16:creationId xmlns:a16="http://schemas.microsoft.com/office/drawing/2014/main" id="{8CB75DD9-D28D-6172-7FBA-36FA65EC3C97}"/>
              </a:ext>
            </a:extLst>
          </p:cNvPr>
          <p:cNvSpPr/>
          <p:nvPr/>
        </p:nvSpPr>
        <p:spPr>
          <a:xfrm flipV="1">
            <a:off x="1241097" y="1924750"/>
            <a:ext cx="1326844" cy="1326844"/>
          </a:xfrm>
          <a:prstGeom prst="ellipse">
            <a:avLst/>
          </a:prstGeom>
          <a:noFill/>
          <a:ln w="3175" cap="flat" cmpd="sng" algn="ctr">
            <a:gradFill>
              <a:gsLst>
                <a:gs pos="0">
                  <a:srgbClr val="5489DD"/>
                </a:gs>
                <a:gs pos="87000">
                  <a:srgbClr val="5489DD">
                    <a:alpha val="0"/>
                  </a:srgb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cxnSp>
        <p:nvCxnSpPr>
          <p:cNvPr id="38" name="直接连接符 9">
            <a:extLst>
              <a:ext uri="{FF2B5EF4-FFF2-40B4-BE49-F238E27FC236}">
                <a16:creationId xmlns:a16="http://schemas.microsoft.com/office/drawing/2014/main" id="{DD0AB135-4FE1-A47A-606E-2772907F6DD0}"/>
              </a:ext>
            </a:extLst>
          </p:cNvPr>
          <p:cNvCxnSpPr>
            <a:cxnSpLocks/>
          </p:cNvCxnSpPr>
          <p:nvPr/>
        </p:nvCxnSpPr>
        <p:spPr>
          <a:xfrm>
            <a:off x="1607339" y="4324467"/>
            <a:ext cx="594360" cy="0"/>
          </a:xfrm>
          <a:prstGeom prst="line">
            <a:avLst/>
          </a:prstGeom>
          <a:noFill/>
          <a:ln w="19050" cap="flat" cmpd="sng" algn="ctr">
            <a:solidFill>
              <a:srgbClr val="5489DD"/>
            </a:solidFill>
            <a:prstDash val="solid"/>
            <a:miter lim="800000"/>
          </a:ln>
          <a:effectLst/>
        </p:spPr>
      </p:cxnSp>
      <p:sp>
        <p:nvSpPr>
          <p:cNvPr id="39" name="矩形: 圆角 20">
            <a:extLst>
              <a:ext uri="{FF2B5EF4-FFF2-40B4-BE49-F238E27FC236}">
                <a16:creationId xmlns:a16="http://schemas.microsoft.com/office/drawing/2014/main" id="{783ABB1D-4F39-F5B7-165F-82D882152366}"/>
              </a:ext>
            </a:extLst>
          </p:cNvPr>
          <p:cNvSpPr/>
          <p:nvPr/>
        </p:nvSpPr>
        <p:spPr>
          <a:xfrm>
            <a:off x="3520961" y="1726850"/>
            <a:ext cx="2361236" cy="4317357"/>
          </a:xfrm>
          <a:prstGeom prst="roundRect">
            <a:avLst>
              <a:gd name="adj" fmla="val 6028"/>
            </a:avLst>
          </a:prstGeom>
          <a:gradFill>
            <a:gsLst>
              <a:gs pos="100000">
                <a:sysClr val="window" lastClr="FFFFFF"/>
              </a:gs>
              <a:gs pos="12000">
                <a:sysClr val="window" lastClr="FFFFFF"/>
              </a:gs>
            </a:gsLst>
            <a:lin ang="2700000" scaled="1"/>
          </a:gradFill>
          <a:ln w="12700" cap="flat" cmpd="sng" algn="ctr">
            <a:noFill/>
            <a:prstDash val="solid"/>
            <a:miter lim="800000"/>
          </a:ln>
          <a:effectLst>
            <a:outerShdw blurRad="254000" dist="254000" dir="2700000" sx="95000" sy="95000" algn="tl" rotWithShape="0">
              <a:srgbClr val="5489DD">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40" name="文本框 39">
            <a:extLst>
              <a:ext uri="{FF2B5EF4-FFF2-40B4-BE49-F238E27FC236}">
                <a16:creationId xmlns:a16="http://schemas.microsoft.com/office/drawing/2014/main" id="{6B78CD62-ED8F-3540-C16F-2C14EEC4C77E}"/>
              </a:ext>
            </a:extLst>
          </p:cNvPr>
          <p:cNvSpPr txBox="1"/>
          <p:nvPr/>
        </p:nvSpPr>
        <p:spPr>
          <a:xfrm>
            <a:off x="4096284" y="3759736"/>
            <a:ext cx="1210588" cy="400110"/>
          </a:xfrm>
          <a:prstGeom prst="rect">
            <a:avLst/>
          </a:prstGeom>
          <a:noFill/>
        </p:spPr>
        <p:txBody>
          <a:bodyPr wrap="none">
            <a:spAutoFit/>
          </a:bodyPr>
          <a:lstStyle/>
          <a:p>
            <a:pPr>
              <a:defRPr/>
            </a:pPr>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添加标题</a:t>
            </a:r>
          </a:p>
        </p:txBody>
      </p:sp>
      <p:sp>
        <p:nvSpPr>
          <p:cNvPr id="41" name="文本框 40">
            <a:extLst>
              <a:ext uri="{FF2B5EF4-FFF2-40B4-BE49-F238E27FC236}">
                <a16:creationId xmlns:a16="http://schemas.microsoft.com/office/drawing/2014/main" id="{C7B53E6A-CA63-2005-A85C-3364667678DB}"/>
              </a:ext>
            </a:extLst>
          </p:cNvPr>
          <p:cNvSpPr txBox="1"/>
          <p:nvPr/>
        </p:nvSpPr>
        <p:spPr>
          <a:xfrm>
            <a:off x="3616587" y="4539555"/>
            <a:ext cx="2037072" cy="1212640"/>
          </a:xfrm>
          <a:prstGeom prst="rect">
            <a:avLst/>
          </a:prstGeom>
          <a:noFill/>
        </p:spPr>
        <p:txBody>
          <a:bodyPr wrap="square">
            <a:spAutoFit/>
          </a:bodyPr>
          <a:lstStyle>
            <a:defPPr>
              <a:defRPr lang="zh-CN"/>
            </a:defPPr>
            <a:lvl1pPr algn="ctr">
              <a:lnSpc>
                <a:spcPct val="130000"/>
              </a:lnSpc>
              <a:defRPr sz="1400">
                <a:solidFill>
                  <a:schemeClr val="tx1">
                    <a:lumMod val="65000"/>
                    <a:lumOff val="35000"/>
                  </a:schemeClr>
                </a:solidFill>
                <a:latin typeface="思源黑体 CN Normal" panose="020B0400000000000000" pitchFamily="34" charset="-122"/>
                <a:ea typeface="思源黑体 CN Normal" panose="020B0400000000000000" pitchFamily="34" charset="-122"/>
              </a:defRPr>
            </a:lvl1pPr>
          </a:lstStyle>
          <a:p>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在这里输入你的正文阐述与关键词标题相关的具体内容，若字数太多酌情删减文案</a:t>
            </a:r>
          </a:p>
        </p:txBody>
      </p:sp>
      <p:sp>
        <p:nvSpPr>
          <p:cNvPr id="42" name="椭圆 41">
            <a:extLst>
              <a:ext uri="{FF2B5EF4-FFF2-40B4-BE49-F238E27FC236}">
                <a16:creationId xmlns:a16="http://schemas.microsoft.com/office/drawing/2014/main" id="{D681645B-0CFA-0C3F-42C4-3EA7F380C3B2}"/>
              </a:ext>
            </a:extLst>
          </p:cNvPr>
          <p:cNvSpPr/>
          <p:nvPr/>
        </p:nvSpPr>
        <p:spPr>
          <a:xfrm>
            <a:off x="4105903" y="1992496"/>
            <a:ext cx="1191352" cy="1191352"/>
          </a:xfrm>
          <a:prstGeom prst="ellipse">
            <a:avLst/>
          </a:prstGeom>
          <a:solidFill>
            <a:srgbClr val="5489DD">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43" name="椭圆 42">
            <a:extLst>
              <a:ext uri="{FF2B5EF4-FFF2-40B4-BE49-F238E27FC236}">
                <a16:creationId xmlns:a16="http://schemas.microsoft.com/office/drawing/2014/main" id="{4591A64A-5BE8-E752-228C-CFCA49CEF866}"/>
              </a:ext>
            </a:extLst>
          </p:cNvPr>
          <p:cNvSpPr/>
          <p:nvPr/>
        </p:nvSpPr>
        <p:spPr>
          <a:xfrm>
            <a:off x="4238591" y="2126467"/>
            <a:ext cx="925976" cy="925976"/>
          </a:xfrm>
          <a:prstGeom prst="ellipse">
            <a:avLst/>
          </a:prstGeom>
          <a:solidFill>
            <a:srgbClr val="005BAA"/>
          </a:solidFill>
          <a:ln w="38100" cap="flat" cmpd="sng" algn="ctr">
            <a:noFill/>
            <a:prstDash val="solid"/>
            <a:miter lim="800000"/>
          </a:ln>
          <a:effectLst>
            <a:outerShdw blurRad="152400" dist="76200" dir="2700000" algn="tl" rotWithShape="0">
              <a:srgbClr val="5489DD">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rPr>
              <a:t>02</a:t>
            </a:r>
            <a:endParaRPr kumimoji="1" lang="zh-CN" altLang="en-US" sz="2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44" name="椭圆 43">
            <a:extLst>
              <a:ext uri="{FF2B5EF4-FFF2-40B4-BE49-F238E27FC236}">
                <a16:creationId xmlns:a16="http://schemas.microsoft.com/office/drawing/2014/main" id="{03FDC38C-50BA-A2D7-A8EE-DACEA8CF9540}"/>
              </a:ext>
            </a:extLst>
          </p:cNvPr>
          <p:cNvSpPr/>
          <p:nvPr/>
        </p:nvSpPr>
        <p:spPr>
          <a:xfrm flipV="1">
            <a:off x="4038157" y="1924750"/>
            <a:ext cx="1326844" cy="1326844"/>
          </a:xfrm>
          <a:prstGeom prst="ellipse">
            <a:avLst/>
          </a:prstGeom>
          <a:noFill/>
          <a:ln w="3175" cap="flat" cmpd="sng" algn="ctr">
            <a:gradFill>
              <a:gsLst>
                <a:gs pos="0">
                  <a:srgbClr val="5489DD"/>
                </a:gs>
                <a:gs pos="87000">
                  <a:srgbClr val="5489DD">
                    <a:alpha val="0"/>
                  </a:srgb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cxnSp>
        <p:nvCxnSpPr>
          <p:cNvPr id="45" name="直接连接符 16">
            <a:extLst>
              <a:ext uri="{FF2B5EF4-FFF2-40B4-BE49-F238E27FC236}">
                <a16:creationId xmlns:a16="http://schemas.microsoft.com/office/drawing/2014/main" id="{20C439CC-A6BC-F479-A03F-0DBBE30A93C8}"/>
              </a:ext>
            </a:extLst>
          </p:cNvPr>
          <p:cNvCxnSpPr>
            <a:cxnSpLocks/>
          </p:cNvCxnSpPr>
          <p:nvPr/>
        </p:nvCxnSpPr>
        <p:spPr>
          <a:xfrm>
            <a:off x="4404399" y="4324467"/>
            <a:ext cx="594360" cy="0"/>
          </a:xfrm>
          <a:prstGeom prst="line">
            <a:avLst/>
          </a:prstGeom>
          <a:noFill/>
          <a:ln w="19050" cap="flat" cmpd="sng" algn="ctr">
            <a:solidFill>
              <a:srgbClr val="5489DD"/>
            </a:solidFill>
            <a:prstDash val="solid"/>
            <a:miter lim="800000"/>
          </a:ln>
          <a:effectLst/>
        </p:spPr>
      </p:cxnSp>
      <p:sp>
        <p:nvSpPr>
          <p:cNvPr id="46" name="矩形: 圆角 36">
            <a:extLst>
              <a:ext uri="{FF2B5EF4-FFF2-40B4-BE49-F238E27FC236}">
                <a16:creationId xmlns:a16="http://schemas.microsoft.com/office/drawing/2014/main" id="{E9752A57-939D-1DB3-9450-C4060579D65A}"/>
              </a:ext>
            </a:extLst>
          </p:cNvPr>
          <p:cNvSpPr/>
          <p:nvPr/>
        </p:nvSpPr>
        <p:spPr>
          <a:xfrm>
            <a:off x="6318021" y="1726850"/>
            <a:ext cx="2361236" cy="4317357"/>
          </a:xfrm>
          <a:prstGeom prst="roundRect">
            <a:avLst>
              <a:gd name="adj" fmla="val 6028"/>
            </a:avLst>
          </a:prstGeom>
          <a:gradFill>
            <a:gsLst>
              <a:gs pos="100000">
                <a:sysClr val="window" lastClr="FFFFFF"/>
              </a:gs>
              <a:gs pos="12000">
                <a:sysClr val="window" lastClr="FFFFFF"/>
              </a:gs>
            </a:gsLst>
            <a:lin ang="2700000" scaled="1"/>
          </a:gradFill>
          <a:ln w="12700" cap="flat" cmpd="sng" algn="ctr">
            <a:noFill/>
            <a:prstDash val="solid"/>
            <a:miter lim="800000"/>
          </a:ln>
          <a:effectLst>
            <a:outerShdw blurRad="254000" dist="254000" dir="2700000" sx="95000" sy="95000" algn="tl" rotWithShape="0">
              <a:srgbClr val="5489DD">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47" name="文本框 46">
            <a:extLst>
              <a:ext uri="{FF2B5EF4-FFF2-40B4-BE49-F238E27FC236}">
                <a16:creationId xmlns:a16="http://schemas.microsoft.com/office/drawing/2014/main" id="{78989AD9-C532-FA85-DBC4-85C171C0B18E}"/>
              </a:ext>
            </a:extLst>
          </p:cNvPr>
          <p:cNvSpPr txBox="1"/>
          <p:nvPr/>
        </p:nvSpPr>
        <p:spPr>
          <a:xfrm>
            <a:off x="6893344" y="3759736"/>
            <a:ext cx="1210588" cy="400110"/>
          </a:xfrm>
          <a:prstGeom prst="rect">
            <a:avLst/>
          </a:prstGeom>
          <a:noFill/>
        </p:spPr>
        <p:txBody>
          <a:bodyPr wrap="none">
            <a:spAutoFit/>
          </a:bodyPr>
          <a:lstStyle/>
          <a:p>
            <a:pPr>
              <a:defRPr/>
            </a:pPr>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添加标题</a:t>
            </a:r>
          </a:p>
        </p:txBody>
      </p:sp>
      <p:sp>
        <p:nvSpPr>
          <p:cNvPr id="48" name="文本框 47">
            <a:extLst>
              <a:ext uri="{FF2B5EF4-FFF2-40B4-BE49-F238E27FC236}">
                <a16:creationId xmlns:a16="http://schemas.microsoft.com/office/drawing/2014/main" id="{B923ED38-E539-803F-49CC-B99D05FB5682}"/>
              </a:ext>
            </a:extLst>
          </p:cNvPr>
          <p:cNvSpPr txBox="1"/>
          <p:nvPr/>
        </p:nvSpPr>
        <p:spPr>
          <a:xfrm>
            <a:off x="6413647" y="4539555"/>
            <a:ext cx="2037072" cy="1212640"/>
          </a:xfrm>
          <a:prstGeom prst="rect">
            <a:avLst/>
          </a:prstGeom>
          <a:noFill/>
        </p:spPr>
        <p:txBody>
          <a:bodyPr wrap="square">
            <a:spAutoFit/>
          </a:bodyPr>
          <a:lstStyle>
            <a:defPPr>
              <a:defRPr lang="zh-CN"/>
            </a:defPPr>
            <a:lvl1pPr algn="ctr">
              <a:lnSpc>
                <a:spcPct val="130000"/>
              </a:lnSpc>
              <a:defRPr sz="1400">
                <a:solidFill>
                  <a:schemeClr val="tx1">
                    <a:lumMod val="65000"/>
                    <a:lumOff val="35000"/>
                  </a:schemeClr>
                </a:solidFill>
                <a:latin typeface="思源黑体 CN Normal" panose="020B0400000000000000" pitchFamily="34" charset="-122"/>
                <a:ea typeface="思源黑体 CN Normal" panose="020B0400000000000000" pitchFamily="34" charset="-122"/>
              </a:defRPr>
            </a:lvl1pPr>
          </a:lstStyle>
          <a:p>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在这里输入你的正文阐述与关键词标题相关的具体内容，若字数太多酌情删减文案</a:t>
            </a:r>
          </a:p>
        </p:txBody>
      </p:sp>
      <p:sp>
        <p:nvSpPr>
          <p:cNvPr id="49" name="椭圆 48">
            <a:extLst>
              <a:ext uri="{FF2B5EF4-FFF2-40B4-BE49-F238E27FC236}">
                <a16:creationId xmlns:a16="http://schemas.microsoft.com/office/drawing/2014/main" id="{82A14DDC-5812-650E-D33F-1F965878A0ED}"/>
              </a:ext>
            </a:extLst>
          </p:cNvPr>
          <p:cNvSpPr/>
          <p:nvPr/>
        </p:nvSpPr>
        <p:spPr>
          <a:xfrm>
            <a:off x="6902963" y="1992496"/>
            <a:ext cx="1191352" cy="1191352"/>
          </a:xfrm>
          <a:prstGeom prst="ellipse">
            <a:avLst/>
          </a:prstGeom>
          <a:solidFill>
            <a:srgbClr val="5489DD">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50" name="椭圆 49">
            <a:extLst>
              <a:ext uri="{FF2B5EF4-FFF2-40B4-BE49-F238E27FC236}">
                <a16:creationId xmlns:a16="http://schemas.microsoft.com/office/drawing/2014/main" id="{6116FDDE-EF35-48E7-6C97-C7F4B47FA3CB}"/>
              </a:ext>
            </a:extLst>
          </p:cNvPr>
          <p:cNvSpPr/>
          <p:nvPr/>
        </p:nvSpPr>
        <p:spPr>
          <a:xfrm>
            <a:off x="7035651" y="2126467"/>
            <a:ext cx="925976" cy="925976"/>
          </a:xfrm>
          <a:prstGeom prst="ellipse">
            <a:avLst/>
          </a:prstGeom>
          <a:solidFill>
            <a:srgbClr val="005BAA"/>
          </a:solidFill>
          <a:ln w="38100" cap="flat" cmpd="sng" algn="ctr">
            <a:noFill/>
            <a:prstDash val="solid"/>
            <a:miter lim="800000"/>
          </a:ln>
          <a:effectLst>
            <a:outerShdw blurRad="152400" dist="76200" dir="2700000" algn="tl" rotWithShape="0">
              <a:srgbClr val="5489DD">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rPr>
              <a:t>03</a:t>
            </a:r>
            <a:endParaRPr kumimoji="1" lang="zh-CN" altLang="en-US" sz="2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51" name="椭圆 50">
            <a:extLst>
              <a:ext uri="{FF2B5EF4-FFF2-40B4-BE49-F238E27FC236}">
                <a16:creationId xmlns:a16="http://schemas.microsoft.com/office/drawing/2014/main" id="{C473A8F2-9C40-073A-EB11-C64A8EB4A912}"/>
              </a:ext>
            </a:extLst>
          </p:cNvPr>
          <p:cNvSpPr/>
          <p:nvPr/>
        </p:nvSpPr>
        <p:spPr>
          <a:xfrm flipV="1">
            <a:off x="6835217" y="1924750"/>
            <a:ext cx="1326844" cy="1326844"/>
          </a:xfrm>
          <a:prstGeom prst="ellipse">
            <a:avLst/>
          </a:prstGeom>
          <a:noFill/>
          <a:ln w="3175" cap="flat" cmpd="sng" algn="ctr">
            <a:gradFill>
              <a:gsLst>
                <a:gs pos="0">
                  <a:srgbClr val="5489DD"/>
                </a:gs>
                <a:gs pos="87000">
                  <a:srgbClr val="5489DD">
                    <a:alpha val="0"/>
                  </a:srgb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cxnSp>
        <p:nvCxnSpPr>
          <p:cNvPr id="52" name="直接连接符 23">
            <a:extLst>
              <a:ext uri="{FF2B5EF4-FFF2-40B4-BE49-F238E27FC236}">
                <a16:creationId xmlns:a16="http://schemas.microsoft.com/office/drawing/2014/main" id="{24396D9B-A52E-F0C0-9F10-8233B047AE9C}"/>
              </a:ext>
            </a:extLst>
          </p:cNvPr>
          <p:cNvCxnSpPr>
            <a:cxnSpLocks/>
          </p:cNvCxnSpPr>
          <p:nvPr/>
        </p:nvCxnSpPr>
        <p:spPr>
          <a:xfrm>
            <a:off x="7201459" y="4324467"/>
            <a:ext cx="594360" cy="0"/>
          </a:xfrm>
          <a:prstGeom prst="line">
            <a:avLst/>
          </a:prstGeom>
          <a:noFill/>
          <a:ln w="19050" cap="flat" cmpd="sng" algn="ctr">
            <a:solidFill>
              <a:srgbClr val="5489DD"/>
            </a:solidFill>
            <a:prstDash val="solid"/>
            <a:miter lim="800000"/>
          </a:ln>
          <a:effectLst/>
        </p:spPr>
      </p:cxnSp>
      <p:sp>
        <p:nvSpPr>
          <p:cNvPr id="53" name="矩形: 圆角 52">
            <a:extLst>
              <a:ext uri="{FF2B5EF4-FFF2-40B4-BE49-F238E27FC236}">
                <a16:creationId xmlns:a16="http://schemas.microsoft.com/office/drawing/2014/main" id="{AEC3C1FF-73DC-EC81-F055-BC6AB465F115}"/>
              </a:ext>
            </a:extLst>
          </p:cNvPr>
          <p:cNvSpPr/>
          <p:nvPr/>
        </p:nvSpPr>
        <p:spPr>
          <a:xfrm>
            <a:off x="9115082" y="1726850"/>
            <a:ext cx="2361236" cy="4317357"/>
          </a:xfrm>
          <a:prstGeom prst="roundRect">
            <a:avLst>
              <a:gd name="adj" fmla="val 6028"/>
            </a:avLst>
          </a:prstGeom>
          <a:gradFill>
            <a:gsLst>
              <a:gs pos="100000">
                <a:sysClr val="window" lastClr="FFFFFF"/>
              </a:gs>
              <a:gs pos="12000">
                <a:sysClr val="window" lastClr="FFFFFF"/>
              </a:gs>
            </a:gsLst>
            <a:lin ang="2700000" scaled="1"/>
          </a:gradFill>
          <a:ln w="12700" cap="flat" cmpd="sng" algn="ctr">
            <a:noFill/>
            <a:prstDash val="solid"/>
            <a:miter lim="800000"/>
          </a:ln>
          <a:effectLst>
            <a:outerShdw blurRad="254000" dist="254000" dir="2700000" sx="95000" sy="95000" algn="tl" rotWithShape="0">
              <a:srgbClr val="5489DD">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54" name="文本框 53">
            <a:extLst>
              <a:ext uri="{FF2B5EF4-FFF2-40B4-BE49-F238E27FC236}">
                <a16:creationId xmlns:a16="http://schemas.microsoft.com/office/drawing/2014/main" id="{641D23FE-9778-C953-41A2-B03F82143E07}"/>
              </a:ext>
            </a:extLst>
          </p:cNvPr>
          <p:cNvSpPr txBox="1"/>
          <p:nvPr/>
        </p:nvSpPr>
        <p:spPr>
          <a:xfrm>
            <a:off x="9690406" y="3759736"/>
            <a:ext cx="1210588" cy="400110"/>
          </a:xfrm>
          <a:prstGeom prst="rect">
            <a:avLst/>
          </a:prstGeom>
          <a:noFill/>
        </p:spPr>
        <p:txBody>
          <a:bodyPr wrap="none">
            <a:spAutoFit/>
          </a:bodyPr>
          <a:lstStyle/>
          <a:p>
            <a:pPr>
              <a:defRPr/>
            </a:pPr>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添加标题</a:t>
            </a:r>
          </a:p>
        </p:txBody>
      </p:sp>
      <p:sp>
        <p:nvSpPr>
          <p:cNvPr id="55" name="文本框 54">
            <a:extLst>
              <a:ext uri="{FF2B5EF4-FFF2-40B4-BE49-F238E27FC236}">
                <a16:creationId xmlns:a16="http://schemas.microsoft.com/office/drawing/2014/main" id="{CD8E0553-4014-79E0-31B7-953888809B27}"/>
              </a:ext>
            </a:extLst>
          </p:cNvPr>
          <p:cNvSpPr txBox="1"/>
          <p:nvPr/>
        </p:nvSpPr>
        <p:spPr>
          <a:xfrm>
            <a:off x="9210707" y="4539555"/>
            <a:ext cx="2037072" cy="1212640"/>
          </a:xfrm>
          <a:prstGeom prst="rect">
            <a:avLst/>
          </a:prstGeom>
          <a:noFill/>
        </p:spPr>
        <p:txBody>
          <a:bodyPr wrap="square">
            <a:spAutoFit/>
          </a:bodyPr>
          <a:lstStyle>
            <a:defPPr>
              <a:defRPr lang="zh-CN"/>
            </a:defPPr>
            <a:lvl1pPr algn="ctr">
              <a:lnSpc>
                <a:spcPct val="130000"/>
              </a:lnSpc>
              <a:defRPr sz="1400">
                <a:solidFill>
                  <a:schemeClr val="tx1">
                    <a:lumMod val="65000"/>
                    <a:lumOff val="35000"/>
                  </a:schemeClr>
                </a:solidFill>
                <a:latin typeface="思源黑体 CN Normal" panose="020B0400000000000000" pitchFamily="34" charset="-122"/>
                <a:ea typeface="思源黑体 CN Normal" panose="020B0400000000000000" pitchFamily="34" charset="-122"/>
              </a:defRPr>
            </a:lvl1pPr>
          </a:lstStyle>
          <a:p>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在这里输入你的正文阐述与关键词标题相关的具体内容，若字数太多酌情删减文案</a:t>
            </a:r>
          </a:p>
        </p:txBody>
      </p:sp>
      <p:sp>
        <p:nvSpPr>
          <p:cNvPr id="56" name="椭圆 55">
            <a:extLst>
              <a:ext uri="{FF2B5EF4-FFF2-40B4-BE49-F238E27FC236}">
                <a16:creationId xmlns:a16="http://schemas.microsoft.com/office/drawing/2014/main" id="{E77DA15A-AB37-E60E-D7A2-7E1C40FEBA42}"/>
              </a:ext>
            </a:extLst>
          </p:cNvPr>
          <p:cNvSpPr/>
          <p:nvPr/>
        </p:nvSpPr>
        <p:spPr>
          <a:xfrm>
            <a:off x="9700023" y="1992496"/>
            <a:ext cx="1191352" cy="1191352"/>
          </a:xfrm>
          <a:prstGeom prst="ellipse">
            <a:avLst/>
          </a:prstGeom>
          <a:solidFill>
            <a:srgbClr val="5489DD">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57" name="椭圆 56">
            <a:extLst>
              <a:ext uri="{FF2B5EF4-FFF2-40B4-BE49-F238E27FC236}">
                <a16:creationId xmlns:a16="http://schemas.microsoft.com/office/drawing/2014/main" id="{4A2BD4CC-1FF7-B661-D441-9435DDE24DAE}"/>
              </a:ext>
            </a:extLst>
          </p:cNvPr>
          <p:cNvSpPr/>
          <p:nvPr/>
        </p:nvSpPr>
        <p:spPr>
          <a:xfrm>
            <a:off x="9832711" y="2126467"/>
            <a:ext cx="925976" cy="925976"/>
          </a:xfrm>
          <a:prstGeom prst="ellipse">
            <a:avLst/>
          </a:prstGeom>
          <a:solidFill>
            <a:srgbClr val="005BAA"/>
          </a:solidFill>
          <a:ln w="38100" cap="flat" cmpd="sng" algn="ctr">
            <a:noFill/>
            <a:prstDash val="solid"/>
            <a:miter lim="800000"/>
          </a:ln>
          <a:effectLst>
            <a:outerShdw blurRad="152400" dist="76200" dir="2700000" algn="tl" rotWithShape="0">
              <a:srgbClr val="5489DD">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rPr>
              <a:t>04</a:t>
            </a:r>
            <a:endParaRPr kumimoji="1" lang="zh-CN" altLang="en-US" sz="2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58" name="椭圆 57">
            <a:extLst>
              <a:ext uri="{FF2B5EF4-FFF2-40B4-BE49-F238E27FC236}">
                <a16:creationId xmlns:a16="http://schemas.microsoft.com/office/drawing/2014/main" id="{75DB7509-EABB-A964-B30F-A20AC6B59B3D}"/>
              </a:ext>
            </a:extLst>
          </p:cNvPr>
          <p:cNvSpPr/>
          <p:nvPr/>
        </p:nvSpPr>
        <p:spPr>
          <a:xfrm flipV="1">
            <a:off x="9632278" y="1924750"/>
            <a:ext cx="1326844" cy="1326844"/>
          </a:xfrm>
          <a:prstGeom prst="ellipse">
            <a:avLst/>
          </a:prstGeom>
          <a:noFill/>
          <a:ln w="3175" cap="flat" cmpd="sng" algn="ctr">
            <a:gradFill>
              <a:gsLst>
                <a:gs pos="0">
                  <a:srgbClr val="5489DD"/>
                </a:gs>
                <a:gs pos="87000">
                  <a:srgbClr val="5489DD">
                    <a:alpha val="0"/>
                  </a:srgb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cxnSp>
        <p:nvCxnSpPr>
          <p:cNvPr id="59" name="直接连接符 30">
            <a:extLst>
              <a:ext uri="{FF2B5EF4-FFF2-40B4-BE49-F238E27FC236}">
                <a16:creationId xmlns:a16="http://schemas.microsoft.com/office/drawing/2014/main" id="{D28599D2-0EE1-606C-C581-1485A84EFE71}"/>
              </a:ext>
            </a:extLst>
          </p:cNvPr>
          <p:cNvCxnSpPr>
            <a:cxnSpLocks/>
          </p:cNvCxnSpPr>
          <p:nvPr/>
        </p:nvCxnSpPr>
        <p:spPr>
          <a:xfrm>
            <a:off x="9998519" y="4324467"/>
            <a:ext cx="594360" cy="0"/>
          </a:xfrm>
          <a:prstGeom prst="line">
            <a:avLst/>
          </a:prstGeom>
          <a:noFill/>
          <a:ln w="19050" cap="flat" cmpd="sng" algn="ctr">
            <a:solidFill>
              <a:srgbClr val="5489DD"/>
            </a:solidFill>
            <a:prstDash val="solid"/>
            <a:miter lim="800000"/>
          </a:ln>
          <a:effectLst/>
        </p:spPr>
      </p:cxnSp>
      <p:sp>
        <p:nvSpPr>
          <p:cNvPr id="60" name="灯片编号占位符 59">
            <a:extLst>
              <a:ext uri="{FF2B5EF4-FFF2-40B4-BE49-F238E27FC236}">
                <a16:creationId xmlns:a16="http://schemas.microsoft.com/office/drawing/2014/main" id="{DC34E988-32F2-8562-4E37-4A8FBBDA13F2}"/>
              </a:ext>
            </a:extLst>
          </p:cNvPr>
          <p:cNvSpPr>
            <a:spLocks noGrp="1"/>
          </p:cNvSpPr>
          <p:nvPr>
            <p:ph type="sldNum" sz="quarter" idx="4294967295"/>
          </p:nvPr>
        </p:nvSpPr>
        <p:spPr>
          <a:xfrm>
            <a:off x="9448800" y="6356350"/>
            <a:ext cx="2743200" cy="365125"/>
          </a:xfrm>
        </p:spPr>
        <p:txBody>
          <a:bodyPr/>
          <a:lstStyle/>
          <a:p>
            <a:fld id="{045B9AAA-CDB6-0A45-8866-80CA7C01FA32}" type="slidenum">
              <a:rPr kumimoji="1" lang="zh-CN" altLang="en-US" smtClean="0"/>
              <a:t>10</a:t>
            </a:fld>
            <a:endParaRPr kumimoji="1" lang="zh-CN" altLang="en-US"/>
          </a:p>
        </p:txBody>
      </p:sp>
      <p:sp>
        <p:nvSpPr>
          <p:cNvPr id="61" name="文本框 60">
            <a:extLst>
              <a:ext uri="{FF2B5EF4-FFF2-40B4-BE49-F238E27FC236}">
                <a16:creationId xmlns:a16="http://schemas.microsoft.com/office/drawing/2014/main" id="{23AA685B-EEA9-5C6D-2DF0-EA3DDBA2BD37}"/>
              </a:ext>
            </a:extLst>
          </p:cNvPr>
          <p:cNvSpPr txBox="1"/>
          <p:nvPr/>
        </p:nvSpPr>
        <p:spPr>
          <a:xfrm>
            <a:off x="1175706" y="519530"/>
            <a:ext cx="1620957" cy="523220"/>
          </a:xfrm>
          <a:prstGeom prst="rect">
            <a:avLst/>
          </a:prstGeom>
          <a:noFill/>
        </p:spPr>
        <p:txBody>
          <a:bodyPr wrap="none" rtlCol="0">
            <a:spAutoFit/>
          </a:bodyPr>
          <a:lstStyle>
            <a:defPPr>
              <a:defRPr lang="en-US"/>
            </a:defPPr>
            <a:lvl1pPr>
              <a:defRPr sz="2800">
                <a:solidFill>
                  <a:schemeClr val="tx1">
                    <a:lumMod val="85000"/>
                    <a:lumOff val="15000"/>
                  </a:schemeClr>
                </a:solidFill>
                <a:latin typeface="优设标题黑" panose="00000500000000000000" pitchFamily="2" charset="-122"/>
                <a:ea typeface="优设标题黑" panose="00000500000000000000" pitchFamily="2" charset="-122"/>
              </a:defRPr>
            </a:lvl1pPr>
          </a:lstStyle>
          <a:p>
            <a:r>
              <a:rPr lang="zh-CN" altLang="en-US" dirty="0">
                <a:latin typeface="思源宋体 CN Heavy" pitchFamily="18" charset="-122"/>
                <a:ea typeface="思源宋体 CN Heavy" pitchFamily="18" charset="-122"/>
              </a:rPr>
              <a:t>输入标题</a:t>
            </a:r>
          </a:p>
        </p:txBody>
      </p:sp>
    </p:spTree>
    <p:extLst>
      <p:ext uri="{BB962C8B-B14F-4D97-AF65-F5344CB8AC3E}">
        <p14:creationId xmlns:p14="http://schemas.microsoft.com/office/powerpoint/2010/main" val="293543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nodeType="with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p:cTn id="117" dur="500" fill="hold"/>
                                        <p:tgtEl>
                                          <p:spTgt spid="54"/>
                                        </p:tgtEl>
                                        <p:attrNameLst>
                                          <p:attrName>ppt_w</p:attrName>
                                        </p:attrNameLst>
                                      </p:cBhvr>
                                      <p:tavLst>
                                        <p:tav tm="0">
                                          <p:val>
                                            <p:fltVal val="0"/>
                                          </p:val>
                                        </p:tav>
                                        <p:tav tm="100000">
                                          <p:val>
                                            <p:strVal val="#ppt_w"/>
                                          </p:val>
                                        </p:tav>
                                      </p:tavLst>
                                    </p:anim>
                                    <p:anim calcmode="lin" valueType="num">
                                      <p:cBhvr>
                                        <p:cTn id="118" dur="500" fill="hold"/>
                                        <p:tgtEl>
                                          <p:spTgt spid="54"/>
                                        </p:tgtEl>
                                        <p:attrNameLst>
                                          <p:attrName>ppt_h</p:attrName>
                                        </p:attrNameLst>
                                      </p:cBhvr>
                                      <p:tavLst>
                                        <p:tav tm="0">
                                          <p:val>
                                            <p:fltVal val="0"/>
                                          </p:val>
                                        </p:tav>
                                        <p:tav tm="100000">
                                          <p:val>
                                            <p:strVal val="#ppt_h"/>
                                          </p:val>
                                        </p:tav>
                                      </p:tavLst>
                                    </p:anim>
                                    <p:animEffect transition="in" filter="fade">
                                      <p:cBhvr>
                                        <p:cTn id="119" dur="500"/>
                                        <p:tgtEl>
                                          <p:spTgt spid="5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500" fill="hold"/>
                                        <p:tgtEl>
                                          <p:spTgt spid="55"/>
                                        </p:tgtEl>
                                        <p:attrNameLst>
                                          <p:attrName>ppt_w</p:attrName>
                                        </p:attrNameLst>
                                      </p:cBhvr>
                                      <p:tavLst>
                                        <p:tav tm="0">
                                          <p:val>
                                            <p:fltVal val="0"/>
                                          </p:val>
                                        </p:tav>
                                        <p:tav tm="100000">
                                          <p:val>
                                            <p:strVal val="#ppt_w"/>
                                          </p:val>
                                        </p:tav>
                                      </p:tavLst>
                                    </p:anim>
                                    <p:anim calcmode="lin" valueType="num">
                                      <p:cBhvr>
                                        <p:cTn id="123" dur="500" fill="hold"/>
                                        <p:tgtEl>
                                          <p:spTgt spid="55"/>
                                        </p:tgtEl>
                                        <p:attrNameLst>
                                          <p:attrName>ppt_h</p:attrName>
                                        </p:attrNameLst>
                                      </p:cBhvr>
                                      <p:tavLst>
                                        <p:tav tm="0">
                                          <p:val>
                                            <p:fltVal val="0"/>
                                          </p:val>
                                        </p:tav>
                                        <p:tav tm="100000">
                                          <p:val>
                                            <p:strVal val="#ppt_h"/>
                                          </p:val>
                                        </p:tav>
                                      </p:tavLst>
                                    </p:anim>
                                    <p:animEffect transition="in" filter="fade">
                                      <p:cBhvr>
                                        <p:cTn id="124" dur="500"/>
                                        <p:tgtEl>
                                          <p:spTgt spid="55"/>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anim calcmode="lin" valueType="num">
                                      <p:cBhvr>
                                        <p:cTn id="127" dur="500" fill="hold"/>
                                        <p:tgtEl>
                                          <p:spTgt spid="56"/>
                                        </p:tgtEl>
                                        <p:attrNameLst>
                                          <p:attrName>ppt_w</p:attrName>
                                        </p:attrNameLst>
                                      </p:cBhvr>
                                      <p:tavLst>
                                        <p:tav tm="0">
                                          <p:val>
                                            <p:fltVal val="0"/>
                                          </p:val>
                                        </p:tav>
                                        <p:tav tm="100000">
                                          <p:val>
                                            <p:strVal val="#ppt_w"/>
                                          </p:val>
                                        </p:tav>
                                      </p:tavLst>
                                    </p:anim>
                                    <p:anim calcmode="lin" valueType="num">
                                      <p:cBhvr>
                                        <p:cTn id="128" dur="500" fill="hold"/>
                                        <p:tgtEl>
                                          <p:spTgt spid="56"/>
                                        </p:tgtEl>
                                        <p:attrNameLst>
                                          <p:attrName>ppt_h</p:attrName>
                                        </p:attrNameLst>
                                      </p:cBhvr>
                                      <p:tavLst>
                                        <p:tav tm="0">
                                          <p:val>
                                            <p:fltVal val="0"/>
                                          </p:val>
                                        </p:tav>
                                        <p:tav tm="100000">
                                          <p:val>
                                            <p:strVal val="#ppt_h"/>
                                          </p:val>
                                        </p:tav>
                                      </p:tavLst>
                                    </p:anim>
                                    <p:animEffect transition="in" filter="fade">
                                      <p:cBhvr>
                                        <p:cTn id="129" dur="500"/>
                                        <p:tgtEl>
                                          <p:spTgt spid="56"/>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57"/>
                                        </p:tgtEl>
                                        <p:attrNameLst>
                                          <p:attrName>style.visibility</p:attrName>
                                        </p:attrNameLst>
                                      </p:cBhvr>
                                      <p:to>
                                        <p:strVal val="visible"/>
                                      </p:to>
                                    </p:set>
                                    <p:anim calcmode="lin" valueType="num">
                                      <p:cBhvr>
                                        <p:cTn id="132" dur="500" fill="hold"/>
                                        <p:tgtEl>
                                          <p:spTgt spid="57"/>
                                        </p:tgtEl>
                                        <p:attrNameLst>
                                          <p:attrName>ppt_w</p:attrName>
                                        </p:attrNameLst>
                                      </p:cBhvr>
                                      <p:tavLst>
                                        <p:tav tm="0">
                                          <p:val>
                                            <p:fltVal val="0"/>
                                          </p:val>
                                        </p:tav>
                                        <p:tav tm="100000">
                                          <p:val>
                                            <p:strVal val="#ppt_w"/>
                                          </p:val>
                                        </p:tav>
                                      </p:tavLst>
                                    </p:anim>
                                    <p:anim calcmode="lin" valueType="num">
                                      <p:cBhvr>
                                        <p:cTn id="133" dur="500" fill="hold"/>
                                        <p:tgtEl>
                                          <p:spTgt spid="57"/>
                                        </p:tgtEl>
                                        <p:attrNameLst>
                                          <p:attrName>ppt_h</p:attrName>
                                        </p:attrNameLst>
                                      </p:cBhvr>
                                      <p:tavLst>
                                        <p:tav tm="0">
                                          <p:val>
                                            <p:fltVal val="0"/>
                                          </p:val>
                                        </p:tav>
                                        <p:tav tm="100000">
                                          <p:val>
                                            <p:strVal val="#ppt_h"/>
                                          </p:val>
                                        </p:tav>
                                      </p:tavLst>
                                    </p:anim>
                                    <p:animEffect transition="in" filter="fade">
                                      <p:cBhvr>
                                        <p:cTn id="134" dur="500"/>
                                        <p:tgtEl>
                                          <p:spTgt spid="57"/>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anim calcmode="lin" valueType="num">
                                      <p:cBhvr>
                                        <p:cTn id="137" dur="500" fill="hold"/>
                                        <p:tgtEl>
                                          <p:spTgt spid="58"/>
                                        </p:tgtEl>
                                        <p:attrNameLst>
                                          <p:attrName>ppt_w</p:attrName>
                                        </p:attrNameLst>
                                      </p:cBhvr>
                                      <p:tavLst>
                                        <p:tav tm="0">
                                          <p:val>
                                            <p:fltVal val="0"/>
                                          </p:val>
                                        </p:tav>
                                        <p:tav tm="100000">
                                          <p:val>
                                            <p:strVal val="#ppt_w"/>
                                          </p:val>
                                        </p:tav>
                                      </p:tavLst>
                                    </p:anim>
                                    <p:anim calcmode="lin" valueType="num">
                                      <p:cBhvr>
                                        <p:cTn id="138" dur="500" fill="hold"/>
                                        <p:tgtEl>
                                          <p:spTgt spid="58"/>
                                        </p:tgtEl>
                                        <p:attrNameLst>
                                          <p:attrName>ppt_h</p:attrName>
                                        </p:attrNameLst>
                                      </p:cBhvr>
                                      <p:tavLst>
                                        <p:tav tm="0">
                                          <p:val>
                                            <p:fltVal val="0"/>
                                          </p:val>
                                        </p:tav>
                                        <p:tav tm="100000">
                                          <p:val>
                                            <p:strVal val="#ppt_h"/>
                                          </p:val>
                                        </p:tav>
                                      </p:tavLst>
                                    </p:anim>
                                    <p:animEffect transition="in" filter="fade">
                                      <p:cBhvr>
                                        <p:cTn id="139" dur="500"/>
                                        <p:tgtEl>
                                          <p:spTgt spid="58"/>
                                        </p:tgtEl>
                                      </p:cBhvr>
                                    </p:animEffect>
                                  </p:childTnLst>
                                </p:cTn>
                              </p:par>
                              <p:par>
                                <p:cTn id="140" presetID="53" presetClass="entr" presetSubtype="16" fill="hold" nodeType="withEffect">
                                  <p:stCondLst>
                                    <p:cond delay="0"/>
                                  </p:stCondLst>
                                  <p:childTnLst>
                                    <p:set>
                                      <p:cBhvr>
                                        <p:cTn id="141" dur="1" fill="hold">
                                          <p:stCondLst>
                                            <p:cond delay="0"/>
                                          </p:stCondLst>
                                        </p:cTn>
                                        <p:tgtEl>
                                          <p:spTgt spid="59"/>
                                        </p:tgtEl>
                                        <p:attrNameLst>
                                          <p:attrName>style.visibility</p:attrName>
                                        </p:attrNameLst>
                                      </p:cBhvr>
                                      <p:to>
                                        <p:strVal val="visible"/>
                                      </p:to>
                                    </p:set>
                                    <p:anim calcmode="lin" valueType="num">
                                      <p:cBhvr>
                                        <p:cTn id="142" dur="500" fill="hold"/>
                                        <p:tgtEl>
                                          <p:spTgt spid="59"/>
                                        </p:tgtEl>
                                        <p:attrNameLst>
                                          <p:attrName>ppt_w</p:attrName>
                                        </p:attrNameLst>
                                      </p:cBhvr>
                                      <p:tavLst>
                                        <p:tav tm="0">
                                          <p:val>
                                            <p:fltVal val="0"/>
                                          </p:val>
                                        </p:tav>
                                        <p:tav tm="100000">
                                          <p:val>
                                            <p:strVal val="#ppt_w"/>
                                          </p:val>
                                        </p:tav>
                                      </p:tavLst>
                                    </p:anim>
                                    <p:anim calcmode="lin" valueType="num">
                                      <p:cBhvr>
                                        <p:cTn id="143" dur="500" fill="hold"/>
                                        <p:tgtEl>
                                          <p:spTgt spid="59"/>
                                        </p:tgtEl>
                                        <p:attrNameLst>
                                          <p:attrName>ppt_h</p:attrName>
                                        </p:attrNameLst>
                                      </p:cBhvr>
                                      <p:tavLst>
                                        <p:tav tm="0">
                                          <p:val>
                                            <p:fltVal val="0"/>
                                          </p:val>
                                        </p:tav>
                                        <p:tav tm="100000">
                                          <p:val>
                                            <p:strVal val="#ppt_h"/>
                                          </p:val>
                                        </p:tav>
                                      </p:tavLst>
                                    </p:anim>
                                    <p:animEffect transition="in" filter="fade">
                                      <p:cBhvr>
                                        <p:cTn id="14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5" grpId="0" animBg="1"/>
      <p:bldP spid="36" grpId="0" animBg="1"/>
      <p:bldP spid="37" grpId="0" animBg="1"/>
      <p:bldP spid="39" grpId="0" animBg="1"/>
      <p:bldP spid="40" grpId="0"/>
      <p:bldP spid="41" grpId="0"/>
      <p:bldP spid="42" grpId="0" animBg="1"/>
      <p:bldP spid="43" grpId="0" animBg="1"/>
      <p:bldP spid="44" grpId="0" animBg="1"/>
      <p:bldP spid="46" grpId="0" animBg="1"/>
      <p:bldP spid="47" grpId="0"/>
      <p:bldP spid="48" grpId="0"/>
      <p:bldP spid="49" grpId="0" animBg="1"/>
      <p:bldP spid="50" grpId="0" animBg="1"/>
      <p:bldP spid="51" grpId="0" animBg="1"/>
      <p:bldP spid="53" grpId="0" animBg="1"/>
      <p:bldP spid="54" grpId="0"/>
      <p:bldP spid="55" grpId="0"/>
      <p:bldP spid="56"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任意多边形: 形状 90">
            <a:extLst>
              <a:ext uri="{FF2B5EF4-FFF2-40B4-BE49-F238E27FC236}">
                <a16:creationId xmlns:a16="http://schemas.microsoft.com/office/drawing/2014/main" id="{350D2BF0-DDB6-871F-3F72-3FDFE4556255}"/>
              </a:ext>
            </a:extLst>
          </p:cNvPr>
          <p:cNvSpPr/>
          <p:nvPr/>
        </p:nvSpPr>
        <p:spPr>
          <a:xfrm>
            <a:off x="1265135" y="3028950"/>
            <a:ext cx="9661732" cy="3829050"/>
          </a:xfrm>
          <a:custGeom>
            <a:avLst/>
            <a:gdLst>
              <a:gd name="connsiteX0" fmla="*/ 4830866 w 9661732"/>
              <a:gd name="connsiteY0" fmla="*/ 0 h 3829050"/>
              <a:gd name="connsiteX1" fmla="*/ 9637084 w 9661732"/>
              <a:gd name="connsiteY1" fmla="*/ 3722256 h 3829050"/>
              <a:gd name="connsiteX2" fmla="*/ 9661732 w 9661732"/>
              <a:gd name="connsiteY2" fmla="*/ 3829050 h 3829050"/>
              <a:gd name="connsiteX3" fmla="*/ 0 w 9661732"/>
              <a:gd name="connsiteY3" fmla="*/ 3829050 h 3829050"/>
              <a:gd name="connsiteX4" fmla="*/ 24648 w 9661732"/>
              <a:gd name="connsiteY4" fmla="*/ 3722256 h 3829050"/>
              <a:gd name="connsiteX5" fmla="*/ 4830866 w 9661732"/>
              <a:gd name="connsiteY5" fmla="*/ 0 h 38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1732" h="3829050">
                <a:moveTo>
                  <a:pt x="4830866" y="0"/>
                </a:moveTo>
                <a:cubicBezTo>
                  <a:pt x="7143319" y="0"/>
                  <a:pt x="9086345" y="1581705"/>
                  <a:pt x="9637084" y="3722256"/>
                </a:cubicBezTo>
                <a:lnTo>
                  <a:pt x="9661732" y="3829050"/>
                </a:lnTo>
                <a:lnTo>
                  <a:pt x="0" y="3829050"/>
                </a:lnTo>
                <a:lnTo>
                  <a:pt x="24648" y="3722256"/>
                </a:lnTo>
                <a:cubicBezTo>
                  <a:pt x="575388" y="1581705"/>
                  <a:pt x="2518413" y="0"/>
                  <a:pt x="4830866"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98" name="任意多边形: 形状 92">
            <a:extLst>
              <a:ext uri="{FF2B5EF4-FFF2-40B4-BE49-F238E27FC236}">
                <a16:creationId xmlns:a16="http://schemas.microsoft.com/office/drawing/2014/main" id="{944D800A-32EC-256A-1C77-4C243AEBDFD8}"/>
              </a:ext>
            </a:extLst>
          </p:cNvPr>
          <p:cNvSpPr/>
          <p:nvPr/>
        </p:nvSpPr>
        <p:spPr>
          <a:xfrm>
            <a:off x="1744531" y="3495602"/>
            <a:ext cx="8702939" cy="3362401"/>
          </a:xfrm>
          <a:custGeom>
            <a:avLst/>
            <a:gdLst>
              <a:gd name="connsiteX0" fmla="*/ 4351469 w 8702938"/>
              <a:gd name="connsiteY0" fmla="*/ 0 h 3362401"/>
              <a:gd name="connsiteX1" fmla="*/ 8645147 w 8702938"/>
              <a:gd name="connsiteY1" fmla="*/ 3158887 h 3362401"/>
              <a:gd name="connsiteX2" fmla="*/ 8702938 w 8702938"/>
              <a:gd name="connsiteY2" fmla="*/ 3362401 h 3362401"/>
              <a:gd name="connsiteX3" fmla="*/ 0 w 8702938"/>
              <a:gd name="connsiteY3" fmla="*/ 3362401 h 3362401"/>
              <a:gd name="connsiteX4" fmla="*/ 57791 w 8702938"/>
              <a:gd name="connsiteY4" fmla="*/ 3158887 h 3362401"/>
              <a:gd name="connsiteX5" fmla="*/ 4351469 w 8702938"/>
              <a:gd name="connsiteY5" fmla="*/ 0 h 336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2938" h="3362401">
                <a:moveTo>
                  <a:pt x="4351469" y="0"/>
                </a:moveTo>
                <a:cubicBezTo>
                  <a:pt x="6368876" y="0"/>
                  <a:pt x="8075927" y="1328788"/>
                  <a:pt x="8645147" y="3158887"/>
                </a:cubicBezTo>
                <a:lnTo>
                  <a:pt x="8702938" y="3362401"/>
                </a:lnTo>
                <a:lnTo>
                  <a:pt x="0" y="3362401"/>
                </a:lnTo>
                <a:lnTo>
                  <a:pt x="57791" y="3158887"/>
                </a:lnTo>
                <a:cubicBezTo>
                  <a:pt x="627011" y="1328788"/>
                  <a:pt x="2334063" y="0"/>
                  <a:pt x="4351469" y="0"/>
                </a:cubicBezTo>
                <a:close/>
              </a:path>
            </a:pathLst>
          </a:custGeom>
          <a:solidFill>
            <a:srgbClr val="DFEFFD">
              <a:alpha val="6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99" name="任意多边形: 形状 89">
            <a:extLst>
              <a:ext uri="{FF2B5EF4-FFF2-40B4-BE49-F238E27FC236}">
                <a16:creationId xmlns:a16="http://schemas.microsoft.com/office/drawing/2014/main" id="{90D4A34A-90AB-3184-E4A8-B09DC6C66BE4}"/>
              </a:ext>
            </a:extLst>
          </p:cNvPr>
          <p:cNvSpPr/>
          <p:nvPr/>
        </p:nvSpPr>
        <p:spPr>
          <a:xfrm>
            <a:off x="2308817" y="4038448"/>
            <a:ext cx="7574371" cy="2819552"/>
          </a:xfrm>
          <a:custGeom>
            <a:avLst/>
            <a:gdLst>
              <a:gd name="connsiteX0" fmla="*/ 3787185 w 7574371"/>
              <a:gd name="connsiteY0" fmla="*/ 0 h 2819552"/>
              <a:gd name="connsiteX1" fmla="*/ 7562419 w 7574371"/>
              <a:gd name="connsiteY1" fmla="*/ 2777464 h 2819552"/>
              <a:gd name="connsiteX2" fmla="*/ 7574371 w 7574371"/>
              <a:gd name="connsiteY2" fmla="*/ 2819552 h 2819552"/>
              <a:gd name="connsiteX3" fmla="*/ 0 w 7574371"/>
              <a:gd name="connsiteY3" fmla="*/ 2819552 h 2819552"/>
              <a:gd name="connsiteX4" fmla="*/ 11951 w 7574371"/>
              <a:gd name="connsiteY4" fmla="*/ 2777464 h 2819552"/>
              <a:gd name="connsiteX5" fmla="*/ 3787185 w 7574371"/>
              <a:gd name="connsiteY5" fmla="*/ 0 h 281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74371" h="2819552">
                <a:moveTo>
                  <a:pt x="3787185" y="0"/>
                </a:moveTo>
                <a:cubicBezTo>
                  <a:pt x="5560999" y="0"/>
                  <a:pt x="7061930" y="1168342"/>
                  <a:pt x="7562419" y="2777464"/>
                </a:cubicBezTo>
                <a:lnTo>
                  <a:pt x="7574371" y="2819552"/>
                </a:lnTo>
                <a:lnTo>
                  <a:pt x="0" y="2819552"/>
                </a:lnTo>
                <a:lnTo>
                  <a:pt x="11951" y="2777464"/>
                </a:lnTo>
                <a:cubicBezTo>
                  <a:pt x="512440" y="1168342"/>
                  <a:pt x="2013372" y="0"/>
                  <a:pt x="3787185" y="0"/>
                </a:cubicBezTo>
                <a:close/>
              </a:path>
            </a:pathLst>
          </a:custGeom>
          <a:solidFill>
            <a:srgbClr val="A7D2F8">
              <a:alpha val="73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00" name="任意多边形: 形状 88">
            <a:extLst>
              <a:ext uri="{FF2B5EF4-FFF2-40B4-BE49-F238E27FC236}">
                <a16:creationId xmlns:a16="http://schemas.microsoft.com/office/drawing/2014/main" id="{B3E20DD8-A456-45AB-70E8-D386D824154D}"/>
              </a:ext>
            </a:extLst>
          </p:cNvPr>
          <p:cNvSpPr/>
          <p:nvPr/>
        </p:nvSpPr>
        <p:spPr>
          <a:xfrm>
            <a:off x="2851204" y="4551516"/>
            <a:ext cx="6489597" cy="2306487"/>
          </a:xfrm>
          <a:custGeom>
            <a:avLst/>
            <a:gdLst>
              <a:gd name="connsiteX0" fmla="*/ 3244798 w 6489597"/>
              <a:gd name="connsiteY0" fmla="*/ 0 h 2306487"/>
              <a:gd name="connsiteX1" fmla="*/ 6414361 w 6489597"/>
              <a:gd name="connsiteY1" fmla="*/ 2100927 h 2306487"/>
              <a:gd name="connsiteX2" fmla="*/ 6489597 w 6489597"/>
              <a:gd name="connsiteY2" fmla="*/ 2306487 h 2306487"/>
              <a:gd name="connsiteX3" fmla="*/ 0 w 6489597"/>
              <a:gd name="connsiteY3" fmla="*/ 2306487 h 2306487"/>
              <a:gd name="connsiteX4" fmla="*/ 75236 w 6489597"/>
              <a:gd name="connsiteY4" fmla="*/ 2100927 h 2306487"/>
              <a:gd name="connsiteX5" fmla="*/ 3244798 w 6489597"/>
              <a:gd name="connsiteY5" fmla="*/ 0 h 230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597" h="2306487">
                <a:moveTo>
                  <a:pt x="3244798" y="0"/>
                </a:moveTo>
                <a:cubicBezTo>
                  <a:pt x="4669646" y="0"/>
                  <a:pt x="5892158" y="866300"/>
                  <a:pt x="6414361" y="2100927"/>
                </a:cubicBezTo>
                <a:lnTo>
                  <a:pt x="6489597" y="2306487"/>
                </a:lnTo>
                <a:lnTo>
                  <a:pt x="0" y="2306487"/>
                </a:lnTo>
                <a:lnTo>
                  <a:pt x="75236" y="2100927"/>
                </a:lnTo>
                <a:cubicBezTo>
                  <a:pt x="597439" y="866300"/>
                  <a:pt x="1819951" y="0"/>
                  <a:pt x="3244798" y="0"/>
                </a:cubicBezTo>
                <a:close/>
              </a:path>
            </a:pathLst>
          </a:custGeom>
          <a:solidFill>
            <a:srgbClr val="005B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01" name="Rectangle 28">
            <a:extLst>
              <a:ext uri="{FF2B5EF4-FFF2-40B4-BE49-F238E27FC236}">
                <a16:creationId xmlns:a16="http://schemas.microsoft.com/office/drawing/2014/main" id="{324EF9C4-91B2-76CB-E722-99B91EE2A7F3}"/>
              </a:ext>
            </a:extLst>
          </p:cNvPr>
          <p:cNvSpPr/>
          <p:nvPr/>
        </p:nvSpPr>
        <p:spPr>
          <a:xfrm>
            <a:off x="4657726" y="5807014"/>
            <a:ext cx="2876551" cy="732508"/>
          </a:xfrm>
          <a:prstGeom prst="rect">
            <a:avLst/>
          </a:prstGeom>
        </p:spPr>
        <p:txBody>
          <a:bodyPr wrap="square">
            <a:spAutoFit/>
          </a:bodyPr>
          <a:lstStyle/>
          <a:p>
            <a:pPr algn="ctr" defTabSz="914294">
              <a:lnSpc>
                <a:spcPct val="130000"/>
              </a:lnSpc>
            </a:pPr>
            <a:r>
              <a:rPr lang="zh-CN" altLang="en-US" sz="3200" dirty="0">
                <a:solidFill>
                  <a:prstClr val="white"/>
                </a:solidFill>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rPr>
              <a:t>工作经验收获</a:t>
            </a:r>
          </a:p>
        </p:txBody>
      </p:sp>
      <p:sp>
        <p:nvSpPr>
          <p:cNvPr id="102" name="椭圆 101">
            <a:extLst>
              <a:ext uri="{FF2B5EF4-FFF2-40B4-BE49-F238E27FC236}">
                <a16:creationId xmlns:a16="http://schemas.microsoft.com/office/drawing/2014/main" id="{351EDF26-6C8F-EC76-D53D-5499D5C709CF}"/>
              </a:ext>
            </a:extLst>
          </p:cNvPr>
          <p:cNvSpPr/>
          <p:nvPr/>
        </p:nvSpPr>
        <p:spPr>
          <a:xfrm rot="2760000">
            <a:off x="2542664" y="4315534"/>
            <a:ext cx="209550" cy="209551"/>
          </a:xfrm>
          <a:prstGeom prst="ellipse">
            <a:avLst/>
          </a:prstGeom>
          <a:solidFill>
            <a:srgbClr val="5489DD"/>
          </a:solidFill>
          <a:ln w="38100" cap="flat" cmpd="sng" algn="ctr">
            <a:noFill/>
            <a:prstDash val="solid"/>
            <a:miter lim="800000"/>
          </a:ln>
          <a:effectLst>
            <a:outerShdw blurRad="152400" dist="76200" dir="2700000" algn="tl" rotWithShape="0">
              <a:srgbClr val="5489DD">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20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03" name="椭圆 102">
            <a:extLst>
              <a:ext uri="{FF2B5EF4-FFF2-40B4-BE49-F238E27FC236}">
                <a16:creationId xmlns:a16="http://schemas.microsoft.com/office/drawing/2014/main" id="{976FE4B4-B3EA-2F25-C09C-B2056FA790C5}"/>
              </a:ext>
            </a:extLst>
          </p:cNvPr>
          <p:cNvSpPr/>
          <p:nvPr/>
        </p:nvSpPr>
        <p:spPr>
          <a:xfrm rot="2760000">
            <a:off x="4131528" y="3283713"/>
            <a:ext cx="209550" cy="209551"/>
          </a:xfrm>
          <a:prstGeom prst="ellipse">
            <a:avLst/>
          </a:prstGeom>
          <a:solidFill>
            <a:srgbClr val="5489DD"/>
          </a:solidFill>
          <a:ln w="38100" cap="flat" cmpd="sng" algn="ctr">
            <a:noFill/>
            <a:prstDash val="solid"/>
            <a:miter lim="800000"/>
          </a:ln>
          <a:effectLst>
            <a:outerShdw blurRad="152400" dist="76200" dir="2700000" algn="tl" rotWithShape="0">
              <a:srgbClr val="5489DD">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20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04" name="椭圆 103">
            <a:extLst>
              <a:ext uri="{FF2B5EF4-FFF2-40B4-BE49-F238E27FC236}">
                <a16:creationId xmlns:a16="http://schemas.microsoft.com/office/drawing/2014/main" id="{84D3AD02-764F-6934-47A4-538D54C61374}"/>
              </a:ext>
            </a:extLst>
          </p:cNvPr>
          <p:cNvSpPr/>
          <p:nvPr/>
        </p:nvSpPr>
        <p:spPr>
          <a:xfrm rot="2760000">
            <a:off x="5991225" y="2922225"/>
            <a:ext cx="209550" cy="209551"/>
          </a:xfrm>
          <a:prstGeom prst="ellipse">
            <a:avLst/>
          </a:prstGeom>
          <a:solidFill>
            <a:srgbClr val="5489DD"/>
          </a:solidFill>
          <a:ln w="38100" cap="flat" cmpd="sng" algn="ctr">
            <a:noFill/>
            <a:prstDash val="solid"/>
            <a:miter lim="800000"/>
          </a:ln>
          <a:effectLst>
            <a:outerShdw blurRad="152400" dist="76200" dir="2700000" algn="tl" rotWithShape="0">
              <a:srgbClr val="5489DD">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20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05" name="椭圆 104">
            <a:extLst>
              <a:ext uri="{FF2B5EF4-FFF2-40B4-BE49-F238E27FC236}">
                <a16:creationId xmlns:a16="http://schemas.microsoft.com/office/drawing/2014/main" id="{099A3980-39F4-C6E2-84EE-1C499E79CA57}"/>
              </a:ext>
            </a:extLst>
          </p:cNvPr>
          <p:cNvSpPr/>
          <p:nvPr/>
        </p:nvSpPr>
        <p:spPr>
          <a:xfrm rot="2760000">
            <a:off x="7850922" y="3283713"/>
            <a:ext cx="209550" cy="209551"/>
          </a:xfrm>
          <a:prstGeom prst="ellipse">
            <a:avLst/>
          </a:prstGeom>
          <a:solidFill>
            <a:srgbClr val="5489DD"/>
          </a:solidFill>
          <a:ln w="38100" cap="flat" cmpd="sng" algn="ctr">
            <a:noFill/>
            <a:prstDash val="solid"/>
            <a:miter lim="800000"/>
          </a:ln>
          <a:effectLst>
            <a:outerShdw blurRad="152400" dist="76200" dir="2700000" algn="tl" rotWithShape="0">
              <a:srgbClr val="5489DD">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20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06" name="椭圆 105">
            <a:extLst>
              <a:ext uri="{FF2B5EF4-FFF2-40B4-BE49-F238E27FC236}">
                <a16:creationId xmlns:a16="http://schemas.microsoft.com/office/drawing/2014/main" id="{97E0D5DD-2E4D-74DE-2339-98222CF0B3BC}"/>
              </a:ext>
            </a:extLst>
          </p:cNvPr>
          <p:cNvSpPr/>
          <p:nvPr/>
        </p:nvSpPr>
        <p:spPr>
          <a:xfrm rot="2760000">
            <a:off x="9439788" y="4315534"/>
            <a:ext cx="209550" cy="209551"/>
          </a:xfrm>
          <a:prstGeom prst="ellipse">
            <a:avLst/>
          </a:prstGeom>
          <a:solidFill>
            <a:srgbClr val="5489DD"/>
          </a:solidFill>
          <a:ln w="38100" cap="flat" cmpd="sng" algn="ctr">
            <a:noFill/>
            <a:prstDash val="solid"/>
            <a:miter lim="800000"/>
          </a:ln>
          <a:effectLst>
            <a:outerShdw blurRad="152400" dist="76200" dir="2700000" algn="tl" rotWithShape="0">
              <a:srgbClr val="5489DD">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20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07" name="Rectangle 5">
            <a:extLst>
              <a:ext uri="{FF2B5EF4-FFF2-40B4-BE49-F238E27FC236}">
                <a16:creationId xmlns:a16="http://schemas.microsoft.com/office/drawing/2014/main" id="{9814AEC1-BCCD-2241-D0E6-329B026A559B}"/>
              </a:ext>
            </a:extLst>
          </p:cNvPr>
          <p:cNvSpPr>
            <a:spLocks/>
          </p:cNvSpPr>
          <p:nvPr/>
        </p:nvSpPr>
        <p:spPr bwMode="auto">
          <a:xfrm>
            <a:off x="871021" y="3779977"/>
            <a:ext cx="1686319" cy="57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30000"/>
              </a:lnSpc>
            </a:pPr>
            <a:r>
              <a:rPr lang="zh-CN" altLang="en-US" sz="12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a:t>
            </a:r>
          </a:p>
        </p:txBody>
      </p:sp>
      <p:sp>
        <p:nvSpPr>
          <p:cNvPr id="108" name="Rectangle 5">
            <a:extLst>
              <a:ext uri="{FF2B5EF4-FFF2-40B4-BE49-F238E27FC236}">
                <a16:creationId xmlns:a16="http://schemas.microsoft.com/office/drawing/2014/main" id="{DBF16921-26E6-C4CA-8E3C-1D993AF9FF65}"/>
              </a:ext>
            </a:extLst>
          </p:cNvPr>
          <p:cNvSpPr>
            <a:spLocks/>
          </p:cNvSpPr>
          <p:nvPr/>
        </p:nvSpPr>
        <p:spPr bwMode="auto">
          <a:xfrm>
            <a:off x="871021" y="3285715"/>
            <a:ext cx="527367" cy="41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20000"/>
              </a:lnSpc>
              <a:spcBef>
                <a:spcPct val="0"/>
              </a:spcBef>
              <a:spcAft>
                <a:spcPct val="0"/>
              </a:spcAft>
            </a:pPr>
            <a:r>
              <a:rPr lang="en-US" sz="20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01</a:t>
            </a:r>
          </a:p>
        </p:txBody>
      </p:sp>
      <p:cxnSp>
        <p:nvCxnSpPr>
          <p:cNvPr id="109" name="直接连接符 15">
            <a:extLst>
              <a:ext uri="{FF2B5EF4-FFF2-40B4-BE49-F238E27FC236}">
                <a16:creationId xmlns:a16="http://schemas.microsoft.com/office/drawing/2014/main" id="{7AF5711F-9889-20FB-FBB8-B5D4566406F6}"/>
              </a:ext>
            </a:extLst>
          </p:cNvPr>
          <p:cNvCxnSpPr>
            <a:cxnSpLocks/>
          </p:cNvCxnSpPr>
          <p:nvPr/>
        </p:nvCxnSpPr>
        <p:spPr>
          <a:xfrm>
            <a:off x="874713" y="3703580"/>
            <a:ext cx="1682624" cy="0"/>
          </a:xfrm>
          <a:prstGeom prst="line">
            <a:avLst/>
          </a:prstGeom>
          <a:noFill/>
          <a:ln w="12700" cap="flat" cmpd="sng" algn="ctr">
            <a:solidFill>
              <a:sysClr val="window" lastClr="FFFFFF">
                <a:lumMod val="85000"/>
              </a:sysClr>
            </a:solidFill>
            <a:prstDash val="solid"/>
            <a:miter lim="800000"/>
          </a:ln>
          <a:effectLst/>
        </p:spPr>
      </p:cxnSp>
      <p:sp>
        <p:nvSpPr>
          <p:cNvPr id="110" name="Rectangle 5">
            <a:extLst>
              <a:ext uri="{FF2B5EF4-FFF2-40B4-BE49-F238E27FC236}">
                <a16:creationId xmlns:a16="http://schemas.microsoft.com/office/drawing/2014/main" id="{E9966C83-E5B5-61F0-9317-9D653C6A61DC}"/>
              </a:ext>
            </a:extLst>
          </p:cNvPr>
          <p:cNvSpPr>
            <a:spLocks/>
          </p:cNvSpPr>
          <p:nvPr/>
        </p:nvSpPr>
        <p:spPr bwMode="auto">
          <a:xfrm>
            <a:off x="1290535" y="3285715"/>
            <a:ext cx="1266803" cy="41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20000"/>
              </a:lnSpc>
              <a:spcBef>
                <a:spcPct val="0"/>
              </a:spcBef>
              <a:spcAft>
                <a:spcPct val="0"/>
              </a:spcAft>
            </a:pPr>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rPr>
              <a:t>添加标题</a:t>
            </a:r>
            <a:endParaRPr lang="en-US" sz="20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11" name="Rectangle 5">
            <a:extLst>
              <a:ext uri="{FF2B5EF4-FFF2-40B4-BE49-F238E27FC236}">
                <a16:creationId xmlns:a16="http://schemas.microsoft.com/office/drawing/2014/main" id="{C4D087CA-6B49-11B7-5E2E-FA4A586FCF79}"/>
              </a:ext>
            </a:extLst>
          </p:cNvPr>
          <p:cNvSpPr>
            <a:spLocks/>
          </p:cNvSpPr>
          <p:nvPr/>
        </p:nvSpPr>
        <p:spPr bwMode="auto">
          <a:xfrm>
            <a:off x="2851010" y="2558290"/>
            <a:ext cx="1686319" cy="57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30000"/>
              </a:lnSpc>
            </a:pPr>
            <a:r>
              <a:rPr lang="zh-CN" altLang="en-US" sz="12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a:t>
            </a:r>
          </a:p>
        </p:txBody>
      </p:sp>
      <p:sp>
        <p:nvSpPr>
          <p:cNvPr id="112" name="Rectangle 5">
            <a:extLst>
              <a:ext uri="{FF2B5EF4-FFF2-40B4-BE49-F238E27FC236}">
                <a16:creationId xmlns:a16="http://schemas.microsoft.com/office/drawing/2014/main" id="{16C10915-63F8-8C70-C065-EECDA1213BC5}"/>
              </a:ext>
            </a:extLst>
          </p:cNvPr>
          <p:cNvSpPr>
            <a:spLocks/>
          </p:cNvSpPr>
          <p:nvPr/>
        </p:nvSpPr>
        <p:spPr bwMode="auto">
          <a:xfrm>
            <a:off x="2851010" y="2064028"/>
            <a:ext cx="527367" cy="41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20000"/>
              </a:lnSpc>
              <a:spcBef>
                <a:spcPct val="0"/>
              </a:spcBef>
              <a:spcAft>
                <a:spcPct val="0"/>
              </a:spcAft>
            </a:pPr>
            <a:r>
              <a:rPr lang="en-US" sz="20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02</a:t>
            </a:r>
          </a:p>
        </p:txBody>
      </p:sp>
      <p:cxnSp>
        <p:nvCxnSpPr>
          <p:cNvPr id="113" name="直接连接符 19">
            <a:extLst>
              <a:ext uri="{FF2B5EF4-FFF2-40B4-BE49-F238E27FC236}">
                <a16:creationId xmlns:a16="http://schemas.microsoft.com/office/drawing/2014/main" id="{F0CC4124-2A1A-2BA4-9F08-C68CBB870016}"/>
              </a:ext>
            </a:extLst>
          </p:cNvPr>
          <p:cNvCxnSpPr>
            <a:cxnSpLocks/>
          </p:cNvCxnSpPr>
          <p:nvPr/>
        </p:nvCxnSpPr>
        <p:spPr>
          <a:xfrm>
            <a:off x="2854703" y="2481893"/>
            <a:ext cx="1682624" cy="0"/>
          </a:xfrm>
          <a:prstGeom prst="line">
            <a:avLst/>
          </a:prstGeom>
          <a:noFill/>
          <a:ln w="12700" cap="flat" cmpd="sng" algn="ctr">
            <a:solidFill>
              <a:sysClr val="window" lastClr="FFFFFF">
                <a:lumMod val="85000"/>
              </a:sysClr>
            </a:solidFill>
            <a:prstDash val="solid"/>
            <a:miter lim="800000"/>
          </a:ln>
          <a:effectLst/>
        </p:spPr>
      </p:cxnSp>
      <p:sp>
        <p:nvSpPr>
          <p:cNvPr id="114" name="Rectangle 5">
            <a:extLst>
              <a:ext uri="{FF2B5EF4-FFF2-40B4-BE49-F238E27FC236}">
                <a16:creationId xmlns:a16="http://schemas.microsoft.com/office/drawing/2014/main" id="{07FF6A97-4F93-B496-3AE8-6E730B9D9E7B}"/>
              </a:ext>
            </a:extLst>
          </p:cNvPr>
          <p:cNvSpPr>
            <a:spLocks/>
          </p:cNvSpPr>
          <p:nvPr/>
        </p:nvSpPr>
        <p:spPr bwMode="auto">
          <a:xfrm>
            <a:off x="3270525" y="2064028"/>
            <a:ext cx="1266803" cy="41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20000"/>
              </a:lnSpc>
              <a:spcBef>
                <a:spcPct val="0"/>
              </a:spcBef>
              <a:spcAft>
                <a:spcPct val="0"/>
              </a:spcAft>
            </a:pPr>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rPr>
              <a:t>添加标题</a:t>
            </a:r>
            <a:endParaRPr lang="en-US" altLang="zh-CN" sz="2000" dirty="0">
              <a:solidFill>
                <a:prstClr val="black">
                  <a:lumMod val="75000"/>
                  <a:lumOff val="25000"/>
                </a:prstClr>
              </a:solidFill>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endParaRPr>
          </a:p>
        </p:txBody>
      </p:sp>
      <p:sp>
        <p:nvSpPr>
          <p:cNvPr id="115" name="Rectangle 5">
            <a:extLst>
              <a:ext uri="{FF2B5EF4-FFF2-40B4-BE49-F238E27FC236}">
                <a16:creationId xmlns:a16="http://schemas.microsoft.com/office/drawing/2014/main" id="{2AF943A9-3B7E-B727-6F8F-25CCD99CC0E2}"/>
              </a:ext>
            </a:extLst>
          </p:cNvPr>
          <p:cNvSpPr>
            <a:spLocks/>
          </p:cNvSpPr>
          <p:nvPr/>
        </p:nvSpPr>
        <p:spPr bwMode="auto">
          <a:xfrm>
            <a:off x="7654674" y="2558290"/>
            <a:ext cx="1686319" cy="57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30000"/>
              </a:lnSpc>
            </a:pPr>
            <a:r>
              <a:rPr lang="zh-CN" altLang="en-US" sz="12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a:t>
            </a:r>
          </a:p>
        </p:txBody>
      </p:sp>
      <p:sp>
        <p:nvSpPr>
          <p:cNvPr id="116" name="Rectangle 5">
            <a:extLst>
              <a:ext uri="{FF2B5EF4-FFF2-40B4-BE49-F238E27FC236}">
                <a16:creationId xmlns:a16="http://schemas.microsoft.com/office/drawing/2014/main" id="{DE18052E-E5BF-98E4-D6BA-E9A4FF2F0833}"/>
              </a:ext>
            </a:extLst>
          </p:cNvPr>
          <p:cNvSpPr>
            <a:spLocks/>
          </p:cNvSpPr>
          <p:nvPr/>
        </p:nvSpPr>
        <p:spPr bwMode="auto">
          <a:xfrm>
            <a:off x="7654674" y="2064028"/>
            <a:ext cx="527367" cy="41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20000"/>
              </a:lnSpc>
              <a:spcBef>
                <a:spcPct val="0"/>
              </a:spcBef>
              <a:spcAft>
                <a:spcPct val="0"/>
              </a:spcAft>
            </a:pPr>
            <a:r>
              <a:rPr lang="en-US" sz="20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04</a:t>
            </a:r>
          </a:p>
        </p:txBody>
      </p:sp>
      <p:cxnSp>
        <p:nvCxnSpPr>
          <p:cNvPr id="117" name="直接连接符 23">
            <a:extLst>
              <a:ext uri="{FF2B5EF4-FFF2-40B4-BE49-F238E27FC236}">
                <a16:creationId xmlns:a16="http://schemas.microsoft.com/office/drawing/2014/main" id="{F1DA273E-FBE4-9F26-4331-478DADC7E5E2}"/>
              </a:ext>
            </a:extLst>
          </p:cNvPr>
          <p:cNvCxnSpPr>
            <a:cxnSpLocks/>
          </p:cNvCxnSpPr>
          <p:nvPr/>
        </p:nvCxnSpPr>
        <p:spPr>
          <a:xfrm>
            <a:off x="7658367" y="2481893"/>
            <a:ext cx="1682624" cy="0"/>
          </a:xfrm>
          <a:prstGeom prst="line">
            <a:avLst/>
          </a:prstGeom>
          <a:noFill/>
          <a:ln w="12700" cap="flat" cmpd="sng" algn="ctr">
            <a:solidFill>
              <a:sysClr val="window" lastClr="FFFFFF">
                <a:lumMod val="85000"/>
              </a:sysClr>
            </a:solidFill>
            <a:prstDash val="solid"/>
            <a:miter lim="800000"/>
          </a:ln>
          <a:effectLst/>
        </p:spPr>
      </p:cxnSp>
      <p:sp>
        <p:nvSpPr>
          <p:cNvPr id="118" name="Rectangle 5">
            <a:extLst>
              <a:ext uri="{FF2B5EF4-FFF2-40B4-BE49-F238E27FC236}">
                <a16:creationId xmlns:a16="http://schemas.microsoft.com/office/drawing/2014/main" id="{A67CBAEF-7ACA-53E6-D5BC-9AB8303F991F}"/>
              </a:ext>
            </a:extLst>
          </p:cNvPr>
          <p:cNvSpPr>
            <a:spLocks/>
          </p:cNvSpPr>
          <p:nvPr/>
        </p:nvSpPr>
        <p:spPr bwMode="auto">
          <a:xfrm>
            <a:off x="8074188" y="2064028"/>
            <a:ext cx="1266803" cy="41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20000"/>
              </a:lnSpc>
              <a:spcBef>
                <a:spcPct val="0"/>
              </a:spcBef>
              <a:spcAft>
                <a:spcPct val="0"/>
              </a:spcAft>
            </a:pPr>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rPr>
              <a:t>添加标题</a:t>
            </a:r>
            <a:endParaRPr lang="en-US" altLang="zh-CN" sz="2000" dirty="0">
              <a:solidFill>
                <a:prstClr val="black">
                  <a:lumMod val="75000"/>
                  <a:lumOff val="25000"/>
                </a:prstClr>
              </a:solidFill>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endParaRPr>
          </a:p>
        </p:txBody>
      </p:sp>
      <p:sp>
        <p:nvSpPr>
          <p:cNvPr id="119" name="Rectangle 5">
            <a:extLst>
              <a:ext uri="{FF2B5EF4-FFF2-40B4-BE49-F238E27FC236}">
                <a16:creationId xmlns:a16="http://schemas.microsoft.com/office/drawing/2014/main" id="{30988E59-3FB6-7335-E65C-664640AD3528}"/>
              </a:ext>
            </a:extLst>
          </p:cNvPr>
          <p:cNvSpPr>
            <a:spLocks/>
          </p:cNvSpPr>
          <p:nvPr/>
        </p:nvSpPr>
        <p:spPr bwMode="auto">
          <a:xfrm>
            <a:off x="9651011" y="3779977"/>
            <a:ext cx="1686319" cy="57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30000"/>
              </a:lnSpc>
            </a:pPr>
            <a:r>
              <a:rPr lang="zh-CN" altLang="en-US" sz="12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a:t>
            </a:r>
          </a:p>
        </p:txBody>
      </p:sp>
      <p:sp>
        <p:nvSpPr>
          <p:cNvPr id="120" name="Rectangle 5">
            <a:extLst>
              <a:ext uri="{FF2B5EF4-FFF2-40B4-BE49-F238E27FC236}">
                <a16:creationId xmlns:a16="http://schemas.microsoft.com/office/drawing/2014/main" id="{ACD792BF-779E-58D3-8B37-4EDC39B474AD}"/>
              </a:ext>
            </a:extLst>
          </p:cNvPr>
          <p:cNvSpPr>
            <a:spLocks/>
          </p:cNvSpPr>
          <p:nvPr/>
        </p:nvSpPr>
        <p:spPr bwMode="auto">
          <a:xfrm>
            <a:off x="9651011" y="3285715"/>
            <a:ext cx="527367" cy="41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20000"/>
              </a:lnSpc>
              <a:spcBef>
                <a:spcPct val="0"/>
              </a:spcBef>
              <a:spcAft>
                <a:spcPct val="0"/>
              </a:spcAft>
            </a:pPr>
            <a:r>
              <a:rPr lang="en-US" sz="20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05</a:t>
            </a:r>
          </a:p>
        </p:txBody>
      </p:sp>
      <p:cxnSp>
        <p:nvCxnSpPr>
          <p:cNvPr id="121" name="直接连接符 27">
            <a:extLst>
              <a:ext uri="{FF2B5EF4-FFF2-40B4-BE49-F238E27FC236}">
                <a16:creationId xmlns:a16="http://schemas.microsoft.com/office/drawing/2014/main" id="{CBCC5A83-DE5F-C0B4-FEF0-78D3496B23BF}"/>
              </a:ext>
            </a:extLst>
          </p:cNvPr>
          <p:cNvCxnSpPr>
            <a:cxnSpLocks/>
          </p:cNvCxnSpPr>
          <p:nvPr/>
        </p:nvCxnSpPr>
        <p:spPr>
          <a:xfrm>
            <a:off x="9654704" y="3703580"/>
            <a:ext cx="1682624" cy="0"/>
          </a:xfrm>
          <a:prstGeom prst="line">
            <a:avLst/>
          </a:prstGeom>
          <a:noFill/>
          <a:ln w="12700" cap="flat" cmpd="sng" algn="ctr">
            <a:solidFill>
              <a:sysClr val="window" lastClr="FFFFFF">
                <a:lumMod val="85000"/>
              </a:sysClr>
            </a:solidFill>
            <a:prstDash val="solid"/>
            <a:miter lim="800000"/>
          </a:ln>
          <a:effectLst/>
        </p:spPr>
      </p:cxnSp>
      <p:sp>
        <p:nvSpPr>
          <p:cNvPr id="122" name="Rectangle 5">
            <a:extLst>
              <a:ext uri="{FF2B5EF4-FFF2-40B4-BE49-F238E27FC236}">
                <a16:creationId xmlns:a16="http://schemas.microsoft.com/office/drawing/2014/main" id="{724B8FFF-A9C8-EFDD-586F-FEE5FD054FAB}"/>
              </a:ext>
            </a:extLst>
          </p:cNvPr>
          <p:cNvSpPr>
            <a:spLocks/>
          </p:cNvSpPr>
          <p:nvPr/>
        </p:nvSpPr>
        <p:spPr bwMode="auto">
          <a:xfrm>
            <a:off x="10070525" y="3285715"/>
            <a:ext cx="1266803" cy="41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20000"/>
              </a:lnSpc>
              <a:spcBef>
                <a:spcPct val="0"/>
              </a:spcBef>
              <a:spcAft>
                <a:spcPct val="0"/>
              </a:spcAft>
            </a:pPr>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rPr>
              <a:t>添加标题</a:t>
            </a:r>
            <a:endParaRPr lang="en-US" altLang="zh-CN" sz="2000" dirty="0">
              <a:solidFill>
                <a:prstClr val="black">
                  <a:lumMod val="75000"/>
                  <a:lumOff val="25000"/>
                </a:prstClr>
              </a:solidFill>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endParaRPr>
          </a:p>
        </p:txBody>
      </p:sp>
      <p:sp>
        <p:nvSpPr>
          <p:cNvPr id="123" name="Rectangle 5">
            <a:extLst>
              <a:ext uri="{FF2B5EF4-FFF2-40B4-BE49-F238E27FC236}">
                <a16:creationId xmlns:a16="http://schemas.microsoft.com/office/drawing/2014/main" id="{FBB74CA1-BCA8-1D6B-FCA5-A7D8336333D5}"/>
              </a:ext>
            </a:extLst>
          </p:cNvPr>
          <p:cNvSpPr>
            <a:spLocks/>
          </p:cNvSpPr>
          <p:nvPr/>
        </p:nvSpPr>
        <p:spPr bwMode="auto">
          <a:xfrm>
            <a:off x="5252842" y="2161988"/>
            <a:ext cx="1686319" cy="57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30000"/>
              </a:lnSpc>
            </a:pPr>
            <a:r>
              <a:rPr lang="zh-CN" altLang="en-US" sz="12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a:t>
            </a:r>
          </a:p>
        </p:txBody>
      </p:sp>
      <p:sp>
        <p:nvSpPr>
          <p:cNvPr id="124" name="Rectangle 5">
            <a:extLst>
              <a:ext uri="{FF2B5EF4-FFF2-40B4-BE49-F238E27FC236}">
                <a16:creationId xmlns:a16="http://schemas.microsoft.com/office/drawing/2014/main" id="{85EF8340-4CD8-D4BE-B3CB-E74863568A7E}"/>
              </a:ext>
            </a:extLst>
          </p:cNvPr>
          <p:cNvSpPr>
            <a:spLocks/>
          </p:cNvSpPr>
          <p:nvPr/>
        </p:nvSpPr>
        <p:spPr bwMode="auto">
          <a:xfrm>
            <a:off x="5252842" y="1667726"/>
            <a:ext cx="527367" cy="41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20000"/>
              </a:lnSpc>
              <a:spcBef>
                <a:spcPct val="0"/>
              </a:spcBef>
              <a:spcAft>
                <a:spcPct val="0"/>
              </a:spcAft>
            </a:pPr>
            <a:r>
              <a:rPr lang="en-US" sz="20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03</a:t>
            </a:r>
          </a:p>
        </p:txBody>
      </p:sp>
      <p:cxnSp>
        <p:nvCxnSpPr>
          <p:cNvPr id="125" name="直接连接符 31">
            <a:extLst>
              <a:ext uri="{FF2B5EF4-FFF2-40B4-BE49-F238E27FC236}">
                <a16:creationId xmlns:a16="http://schemas.microsoft.com/office/drawing/2014/main" id="{5BA93762-C1D8-6325-D2E6-B51EF9A0FB76}"/>
              </a:ext>
            </a:extLst>
          </p:cNvPr>
          <p:cNvCxnSpPr>
            <a:cxnSpLocks/>
          </p:cNvCxnSpPr>
          <p:nvPr/>
        </p:nvCxnSpPr>
        <p:spPr>
          <a:xfrm>
            <a:off x="5256535" y="2085591"/>
            <a:ext cx="1682624" cy="0"/>
          </a:xfrm>
          <a:prstGeom prst="line">
            <a:avLst/>
          </a:prstGeom>
          <a:noFill/>
          <a:ln w="12700" cap="flat" cmpd="sng" algn="ctr">
            <a:solidFill>
              <a:sysClr val="window" lastClr="FFFFFF">
                <a:lumMod val="85000"/>
              </a:sysClr>
            </a:solidFill>
            <a:prstDash val="solid"/>
            <a:miter lim="800000"/>
          </a:ln>
          <a:effectLst/>
        </p:spPr>
      </p:cxnSp>
      <p:sp>
        <p:nvSpPr>
          <p:cNvPr id="126" name="Rectangle 5">
            <a:extLst>
              <a:ext uri="{FF2B5EF4-FFF2-40B4-BE49-F238E27FC236}">
                <a16:creationId xmlns:a16="http://schemas.microsoft.com/office/drawing/2014/main" id="{E7F1EBF8-7F39-A120-C31A-496F5D3AC79F}"/>
              </a:ext>
            </a:extLst>
          </p:cNvPr>
          <p:cNvSpPr>
            <a:spLocks/>
          </p:cNvSpPr>
          <p:nvPr/>
        </p:nvSpPr>
        <p:spPr bwMode="auto">
          <a:xfrm>
            <a:off x="5672357" y="1667726"/>
            <a:ext cx="1266803" cy="41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20000"/>
              </a:lnSpc>
              <a:spcBef>
                <a:spcPct val="0"/>
              </a:spcBef>
              <a:spcAft>
                <a:spcPct val="0"/>
              </a:spcAft>
            </a:pPr>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rPr>
              <a:t>添加标题</a:t>
            </a:r>
            <a:endParaRPr lang="en-US" altLang="zh-CN" sz="2000" dirty="0">
              <a:solidFill>
                <a:prstClr val="black">
                  <a:lumMod val="75000"/>
                  <a:lumOff val="25000"/>
                </a:prstClr>
              </a:solidFill>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endParaRPr>
          </a:p>
        </p:txBody>
      </p:sp>
      <p:sp>
        <p:nvSpPr>
          <p:cNvPr id="127" name="user_209046">
            <a:extLst>
              <a:ext uri="{FF2B5EF4-FFF2-40B4-BE49-F238E27FC236}">
                <a16:creationId xmlns:a16="http://schemas.microsoft.com/office/drawing/2014/main" id="{32FE5508-250B-3D59-60C9-453ED54977EF}"/>
              </a:ext>
            </a:extLst>
          </p:cNvPr>
          <p:cNvSpPr/>
          <p:nvPr/>
        </p:nvSpPr>
        <p:spPr>
          <a:xfrm>
            <a:off x="5727382" y="5074258"/>
            <a:ext cx="737237" cy="737237"/>
          </a:xfrm>
          <a:custGeom>
            <a:avLst/>
            <a:gdLst>
              <a:gd name="T0" fmla="*/ 4132 w 9598"/>
              <a:gd name="T1" fmla="*/ 5732 h 9598"/>
              <a:gd name="T2" fmla="*/ 4132 w 9598"/>
              <a:gd name="T3" fmla="*/ 6265 h 9598"/>
              <a:gd name="T4" fmla="*/ 4932 w 9598"/>
              <a:gd name="T5" fmla="*/ 5999 h 9598"/>
              <a:gd name="T6" fmla="*/ 3333 w 9598"/>
              <a:gd name="T7" fmla="*/ 3333 h 9598"/>
              <a:gd name="T8" fmla="*/ 2933 w 9598"/>
              <a:gd name="T9" fmla="*/ 3599 h 9598"/>
              <a:gd name="T10" fmla="*/ 3333 w 9598"/>
              <a:gd name="T11" fmla="*/ 3866 h 9598"/>
              <a:gd name="T12" fmla="*/ 3333 w 9598"/>
              <a:gd name="T13" fmla="*/ 3333 h 9598"/>
              <a:gd name="T14" fmla="*/ 3199 w 9598"/>
              <a:gd name="T15" fmla="*/ 4532 h 9598"/>
              <a:gd name="T16" fmla="*/ 3199 w 9598"/>
              <a:gd name="T17" fmla="*/ 5066 h 9598"/>
              <a:gd name="T18" fmla="*/ 3599 w 9598"/>
              <a:gd name="T19" fmla="*/ 4799 h 9598"/>
              <a:gd name="T20" fmla="*/ 3333 w 9598"/>
              <a:gd name="T21" fmla="*/ 5732 h 9598"/>
              <a:gd name="T22" fmla="*/ 2933 w 9598"/>
              <a:gd name="T23" fmla="*/ 5999 h 9598"/>
              <a:gd name="T24" fmla="*/ 3333 w 9598"/>
              <a:gd name="T25" fmla="*/ 6265 h 9598"/>
              <a:gd name="T26" fmla="*/ 3333 w 9598"/>
              <a:gd name="T27" fmla="*/ 5732 h 9598"/>
              <a:gd name="T28" fmla="*/ 5865 w 9598"/>
              <a:gd name="T29" fmla="*/ 3866 h 9598"/>
              <a:gd name="T30" fmla="*/ 5865 w 9598"/>
              <a:gd name="T31" fmla="*/ 3333 h 9598"/>
              <a:gd name="T32" fmla="*/ 3866 w 9598"/>
              <a:gd name="T33" fmla="*/ 3599 h 9598"/>
              <a:gd name="T34" fmla="*/ 5066 w 9598"/>
              <a:gd name="T35" fmla="*/ 4532 h 9598"/>
              <a:gd name="T36" fmla="*/ 3866 w 9598"/>
              <a:gd name="T37" fmla="*/ 4799 h 9598"/>
              <a:gd name="T38" fmla="*/ 5066 w 9598"/>
              <a:gd name="T39" fmla="*/ 5066 h 9598"/>
              <a:gd name="T40" fmla="*/ 5066 w 9598"/>
              <a:gd name="T41" fmla="*/ 4532 h 9598"/>
              <a:gd name="T42" fmla="*/ 0 w 9598"/>
              <a:gd name="T43" fmla="*/ 4799 h 9598"/>
              <a:gd name="T44" fmla="*/ 9598 w 9598"/>
              <a:gd name="T45" fmla="*/ 4799 h 9598"/>
              <a:gd name="T46" fmla="*/ 7332 w 9598"/>
              <a:gd name="T47" fmla="*/ 6799 h 9598"/>
              <a:gd name="T48" fmla="*/ 2933 w 9598"/>
              <a:gd name="T49" fmla="*/ 7465 h 9598"/>
              <a:gd name="T50" fmla="*/ 2266 w 9598"/>
              <a:gd name="T51" fmla="*/ 2799 h 9598"/>
              <a:gd name="T52" fmla="*/ 6665 w 9598"/>
              <a:gd name="T53" fmla="*/ 2133 h 9598"/>
              <a:gd name="T54" fmla="*/ 5430 w 9598"/>
              <a:gd name="T55" fmla="*/ 5283 h 9598"/>
              <a:gd name="T56" fmla="*/ 6329 w 9598"/>
              <a:gd name="T57" fmla="*/ 6011 h 9598"/>
              <a:gd name="T58" fmla="*/ 7332 w 9598"/>
              <a:gd name="T59" fmla="*/ 6799 h 9598"/>
              <a:gd name="T60" fmla="*/ 5681 w 9598"/>
              <a:gd name="T61" fmla="*/ 5852 h 9598"/>
              <a:gd name="T62" fmla="*/ 7021 w 9598"/>
              <a:gd name="T63" fmla="*/ 3533 h 9598"/>
              <a:gd name="T64" fmla="*/ 6214 w 9598"/>
              <a:gd name="T65" fmla="*/ 5719 h 9598"/>
              <a:gd name="T66" fmla="*/ 7181 w 9598"/>
              <a:gd name="T67" fmla="*/ 3320 h 9598"/>
              <a:gd name="T68" fmla="*/ 7938 w 9598"/>
              <a:gd name="T69" fmla="*/ 3421 h 9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98" h="9598">
                <a:moveTo>
                  <a:pt x="4666" y="5732"/>
                </a:moveTo>
                <a:lnTo>
                  <a:pt x="4132" y="5732"/>
                </a:lnTo>
                <a:cubicBezTo>
                  <a:pt x="3985" y="5732"/>
                  <a:pt x="3866" y="5852"/>
                  <a:pt x="3866" y="5999"/>
                </a:cubicBezTo>
                <a:cubicBezTo>
                  <a:pt x="3866" y="6146"/>
                  <a:pt x="3985" y="6265"/>
                  <a:pt x="4132" y="6265"/>
                </a:cubicBezTo>
                <a:lnTo>
                  <a:pt x="4666" y="6265"/>
                </a:lnTo>
                <a:cubicBezTo>
                  <a:pt x="4813" y="6265"/>
                  <a:pt x="4932" y="6146"/>
                  <a:pt x="4932" y="5999"/>
                </a:cubicBezTo>
                <a:cubicBezTo>
                  <a:pt x="4932" y="5852"/>
                  <a:pt x="4813" y="5732"/>
                  <a:pt x="4666" y="5732"/>
                </a:cubicBezTo>
                <a:close/>
                <a:moveTo>
                  <a:pt x="3333" y="3333"/>
                </a:moveTo>
                <a:lnTo>
                  <a:pt x="3199" y="3333"/>
                </a:lnTo>
                <a:cubicBezTo>
                  <a:pt x="3052" y="3333"/>
                  <a:pt x="2933" y="3452"/>
                  <a:pt x="2933" y="3599"/>
                </a:cubicBezTo>
                <a:cubicBezTo>
                  <a:pt x="2933" y="3747"/>
                  <a:pt x="3052" y="3866"/>
                  <a:pt x="3199" y="3866"/>
                </a:cubicBezTo>
                <a:lnTo>
                  <a:pt x="3333" y="3866"/>
                </a:lnTo>
                <a:cubicBezTo>
                  <a:pt x="3480" y="3866"/>
                  <a:pt x="3599" y="3747"/>
                  <a:pt x="3599" y="3599"/>
                </a:cubicBezTo>
                <a:cubicBezTo>
                  <a:pt x="3599" y="3452"/>
                  <a:pt x="3480" y="3333"/>
                  <a:pt x="3333" y="3333"/>
                </a:cubicBezTo>
                <a:close/>
                <a:moveTo>
                  <a:pt x="3333" y="4532"/>
                </a:moveTo>
                <a:lnTo>
                  <a:pt x="3199" y="4532"/>
                </a:lnTo>
                <a:cubicBezTo>
                  <a:pt x="3052" y="4532"/>
                  <a:pt x="2933" y="4652"/>
                  <a:pt x="2933" y="4799"/>
                </a:cubicBezTo>
                <a:cubicBezTo>
                  <a:pt x="2933" y="4946"/>
                  <a:pt x="3052" y="5066"/>
                  <a:pt x="3199" y="5066"/>
                </a:cubicBezTo>
                <a:lnTo>
                  <a:pt x="3333" y="5066"/>
                </a:lnTo>
                <a:cubicBezTo>
                  <a:pt x="3480" y="5066"/>
                  <a:pt x="3599" y="4946"/>
                  <a:pt x="3599" y="4799"/>
                </a:cubicBezTo>
                <a:cubicBezTo>
                  <a:pt x="3599" y="4652"/>
                  <a:pt x="3480" y="4532"/>
                  <a:pt x="3333" y="4532"/>
                </a:cubicBezTo>
                <a:close/>
                <a:moveTo>
                  <a:pt x="3333" y="5732"/>
                </a:moveTo>
                <a:lnTo>
                  <a:pt x="3199" y="5732"/>
                </a:lnTo>
                <a:cubicBezTo>
                  <a:pt x="3052" y="5732"/>
                  <a:pt x="2933" y="5852"/>
                  <a:pt x="2933" y="5999"/>
                </a:cubicBezTo>
                <a:cubicBezTo>
                  <a:pt x="2933" y="6146"/>
                  <a:pt x="3052" y="6265"/>
                  <a:pt x="3199" y="6265"/>
                </a:cubicBezTo>
                <a:lnTo>
                  <a:pt x="3333" y="6265"/>
                </a:lnTo>
                <a:cubicBezTo>
                  <a:pt x="3480" y="6265"/>
                  <a:pt x="3599" y="6146"/>
                  <a:pt x="3599" y="5999"/>
                </a:cubicBezTo>
                <a:cubicBezTo>
                  <a:pt x="3599" y="5852"/>
                  <a:pt x="3480" y="5732"/>
                  <a:pt x="3333" y="5732"/>
                </a:cubicBezTo>
                <a:close/>
                <a:moveTo>
                  <a:pt x="4132" y="3866"/>
                </a:moveTo>
                <a:lnTo>
                  <a:pt x="5865" y="3866"/>
                </a:lnTo>
                <a:cubicBezTo>
                  <a:pt x="6013" y="3866"/>
                  <a:pt x="6132" y="3747"/>
                  <a:pt x="6132" y="3599"/>
                </a:cubicBezTo>
                <a:cubicBezTo>
                  <a:pt x="6132" y="3452"/>
                  <a:pt x="6013" y="3333"/>
                  <a:pt x="5865" y="3333"/>
                </a:cubicBezTo>
                <a:lnTo>
                  <a:pt x="4132" y="3333"/>
                </a:lnTo>
                <a:cubicBezTo>
                  <a:pt x="3985" y="3333"/>
                  <a:pt x="3866" y="3452"/>
                  <a:pt x="3866" y="3599"/>
                </a:cubicBezTo>
                <a:cubicBezTo>
                  <a:pt x="3866" y="3747"/>
                  <a:pt x="3985" y="3866"/>
                  <a:pt x="4132" y="3866"/>
                </a:cubicBezTo>
                <a:close/>
                <a:moveTo>
                  <a:pt x="5066" y="4532"/>
                </a:moveTo>
                <a:lnTo>
                  <a:pt x="4132" y="4532"/>
                </a:lnTo>
                <a:cubicBezTo>
                  <a:pt x="3985" y="4532"/>
                  <a:pt x="3866" y="4652"/>
                  <a:pt x="3866" y="4799"/>
                </a:cubicBezTo>
                <a:cubicBezTo>
                  <a:pt x="3866" y="4946"/>
                  <a:pt x="3985" y="5066"/>
                  <a:pt x="4132" y="5066"/>
                </a:cubicBezTo>
                <a:lnTo>
                  <a:pt x="5066" y="5066"/>
                </a:lnTo>
                <a:cubicBezTo>
                  <a:pt x="5213" y="5066"/>
                  <a:pt x="5332" y="4946"/>
                  <a:pt x="5332" y="4799"/>
                </a:cubicBezTo>
                <a:cubicBezTo>
                  <a:pt x="5332" y="4652"/>
                  <a:pt x="5213" y="4532"/>
                  <a:pt x="5066" y="4532"/>
                </a:cubicBezTo>
                <a:close/>
                <a:moveTo>
                  <a:pt x="4799" y="0"/>
                </a:moveTo>
                <a:cubicBezTo>
                  <a:pt x="2149" y="0"/>
                  <a:pt x="0" y="2149"/>
                  <a:pt x="0" y="4799"/>
                </a:cubicBezTo>
                <a:cubicBezTo>
                  <a:pt x="0" y="7449"/>
                  <a:pt x="2149" y="9598"/>
                  <a:pt x="4799" y="9598"/>
                </a:cubicBezTo>
                <a:cubicBezTo>
                  <a:pt x="7449" y="9598"/>
                  <a:pt x="9598" y="7449"/>
                  <a:pt x="9598" y="4799"/>
                </a:cubicBezTo>
                <a:cubicBezTo>
                  <a:pt x="9598" y="2149"/>
                  <a:pt x="7449" y="0"/>
                  <a:pt x="4799" y="0"/>
                </a:cubicBezTo>
                <a:close/>
                <a:moveTo>
                  <a:pt x="7332" y="6799"/>
                </a:moveTo>
                <a:cubicBezTo>
                  <a:pt x="7332" y="7167"/>
                  <a:pt x="7033" y="7465"/>
                  <a:pt x="6665" y="7465"/>
                </a:cubicBezTo>
                <a:lnTo>
                  <a:pt x="2933" y="7465"/>
                </a:lnTo>
                <a:cubicBezTo>
                  <a:pt x="2565" y="7465"/>
                  <a:pt x="2266" y="7167"/>
                  <a:pt x="2266" y="6799"/>
                </a:cubicBezTo>
                <a:lnTo>
                  <a:pt x="2266" y="2799"/>
                </a:lnTo>
                <a:cubicBezTo>
                  <a:pt x="2266" y="2431"/>
                  <a:pt x="2565" y="2133"/>
                  <a:pt x="2933" y="2133"/>
                </a:cubicBezTo>
                <a:lnTo>
                  <a:pt x="6665" y="2133"/>
                </a:lnTo>
                <a:cubicBezTo>
                  <a:pt x="6983" y="2133"/>
                  <a:pt x="7248" y="2356"/>
                  <a:pt x="7315" y="2654"/>
                </a:cubicBezTo>
                <a:lnTo>
                  <a:pt x="5430" y="5283"/>
                </a:lnTo>
                <a:lnTo>
                  <a:pt x="5413" y="6227"/>
                </a:lnTo>
                <a:lnTo>
                  <a:pt x="6329" y="6011"/>
                </a:lnTo>
                <a:lnTo>
                  <a:pt x="7332" y="4683"/>
                </a:lnTo>
                <a:lnTo>
                  <a:pt x="7332" y="6799"/>
                </a:lnTo>
                <a:close/>
                <a:moveTo>
                  <a:pt x="6214" y="5719"/>
                </a:moveTo>
                <a:lnTo>
                  <a:pt x="5681" y="5852"/>
                </a:lnTo>
                <a:lnTo>
                  <a:pt x="5681" y="5319"/>
                </a:lnTo>
                <a:lnTo>
                  <a:pt x="7021" y="3533"/>
                </a:lnTo>
                <a:lnTo>
                  <a:pt x="7554" y="3933"/>
                </a:lnTo>
                <a:lnTo>
                  <a:pt x="6214" y="5719"/>
                </a:lnTo>
                <a:close/>
                <a:moveTo>
                  <a:pt x="7714" y="3720"/>
                </a:moveTo>
                <a:lnTo>
                  <a:pt x="7181" y="3320"/>
                </a:lnTo>
                <a:lnTo>
                  <a:pt x="7405" y="3021"/>
                </a:lnTo>
                <a:lnTo>
                  <a:pt x="7938" y="3421"/>
                </a:lnTo>
                <a:lnTo>
                  <a:pt x="7714" y="3720"/>
                </a:lnTo>
                <a:close/>
              </a:path>
            </a:pathLst>
          </a:custGeom>
          <a:solidFill>
            <a:sysClr val="window" lastClr="FFFFFF"/>
          </a:solidFill>
          <a:ln w="12700" cap="flat" cmpd="sng" algn="ctr">
            <a:noFill/>
            <a:prstDash val="solid"/>
            <a:miter lim="800000"/>
          </a:ln>
          <a:effectLst>
            <a:outerShdw blurRad="152400" dist="76200" dir="2700000" algn="tl" rotWithShape="0">
              <a:srgbClr val="5489DD">
                <a:alpha val="30000"/>
              </a:srgb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28" name="灯片编号占位符 127">
            <a:extLst>
              <a:ext uri="{FF2B5EF4-FFF2-40B4-BE49-F238E27FC236}">
                <a16:creationId xmlns:a16="http://schemas.microsoft.com/office/drawing/2014/main" id="{97FFAAEF-AC9C-3EF4-2BBA-DF398D4B40C1}"/>
              </a:ext>
            </a:extLst>
          </p:cNvPr>
          <p:cNvSpPr>
            <a:spLocks noGrp="1"/>
          </p:cNvSpPr>
          <p:nvPr>
            <p:ph type="sldNum" sz="quarter" idx="4294967295"/>
          </p:nvPr>
        </p:nvSpPr>
        <p:spPr>
          <a:xfrm>
            <a:off x="9448800" y="6356350"/>
            <a:ext cx="2743200" cy="365125"/>
          </a:xfrm>
        </p:spPr>
        <p:txBody>
          <a:bodyPr/>
          <a:lstStyle/>
          <a:p>
            <a:fld id="{045B9AAA-CDB6-0A45-8866-80CA7C01FA32}" type="slidenum">
              <a:rPr kumimoji="1" lang="zh-CN" altLang="en-US" smtClean="0"/>
              <a:t>11</a:t>
            </a:fld>
            <a:endParaRPr kumimoji="1" lang="zh-CN" altLang="en-US"/>
          </a:p>
        </p:txBody>
      </p:sp>
      <p:sp>
        <p:nvSpPr>
          <p:cNvPr id="129" name="文本框 128">
            <a:extLst>
              <a:ext uri="{FF2B5EF4-FFF2-40B4-BE49-F238E27FC236}">
                <a16:creationId xmlns:a16="http://schemas.microsoft.com/office/drawing/2014/main" id="{A35624DA-1742-9012-C64E-29122144B532}"/>
              </a:ext>
            </a:extLst>
          </p:cNvPr>
          <p:cNvSpPr txBox="1"/>
          <p:nvPr/>
        </p:nvSpPr>
        <p:spPr>
          <a:xfrm>
            <a:off x="1175706" y="519530"/>
            <a:ext cx="1620957" cy="523220"/>
          </a:xfrm>
          <a:prstGeom prst="rect">
            <a:avLst/>
          </a:prstGeom>
          <a:noFill/>
        </p:spPr>
        <p:txBody>
          <a:bodyPr wrap="none" rtlCol="0">
            <a:spAutoFit/>
          </a:bodyPr>
          <a:lstStyle>
            <a:defPPr>
              <a:defRPr lang="en-US"/>
            </a:defPPr>
            <a:lvl1pPr>
              <a:defRPr sz="2800">
                <a:solidFill>
                  <a:schemeClr val="tx1">
                    <a:lumMod val="85000"/>
                    <a:lumOff val="15000"/>
                  </a:schemeClr>
                </a:solidFill>
                <a:latin typeface="优设标题黑" panose="00000500000000000000" pitchFamily="2" charset="-122"/>
                <a:ea typeface="优设标题黑" panose="00000500000000000000" pitchFamily="2" charset="-122"/>
              </a:defRPr>
            </a:lvl1pPr>
          </a:lstStyle>
          <a:p>
            <a:r>
              <a:rPr lang="zh-CN" altLang="en-US" dirty="0">
                <a:latin typeface="思源宋体 CN Heavy" pitchFamily="18" charset="-122"/>
                <a:ea typeface="思源宋体 CN Heavy" pitchFamily="18" charset="-122"/>
              </a:rPr>
              <a:t>输入标题</a:t>
            </a:r>
          </a:p>
        </p:txBody>
      </p:sp>
    </p:spTree>
    <p:extLst>
      <p:ext uri="{BB962C8B-B14F-4D97-AF65-F5344CB8AC3E}">
        <p14:creationId xmlns:p14="http://schemas.microsoft.com/office/powerpoint/2010/main" val="381924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ppt_x"/>
                                          </p:val>
                                        </p:tav>
                                        <p:tav tm="100000">
                                          <p:val>
                                            <p:strVal val="#ppt_x"/>
                                          </p:val>
                                        </p:tav>
                                      </p:tavLst>
                                    </p:anim>
                                    <p:anim calcmode="lin" valueType="num">
                                      <p:cBhvr additive="base">
                                        <p:cTn id="8" dur="500" fill="hold"/>
                                        <p:tgtEl>
                                          <p:spTgt spid="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ppt_x"/>
                                          </p:val>
                                        </p:tav>
                                        <p:tav tm="100000">
                                          <p:val>
                                            <p:strVal val="#ppt_x"/>
                                          </p:val>
                                        </p:tav>
                                      </p:tavLst>
                                    </p:anim>
                                    <p:anim calcmode="lin" valueType="num">
                                      <p:cBhvr additive="base">
                                        <p:cTn id="12" dur="500" fill="hold"/>
                                        <p:tgtEl>
                                          <p:spTgt spid="9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500" fill="hold"/>
                                        <p:tgtEl>
                                          <p:spTgt spid="99"/>
                                        </p:tgtEl>
                                        <p:attrNameLst>
                                          <p:attrName>ppt_x</p:attrName>
                                        </p:attrNameLst>
                                      </p:cBhvr>
                                      <p:tavLst>
                                        <p:tav tm="0">
                                          <p:val>
                                            <p:strVal val="#ppt_x"/>
                                          </p:val>
                                        </p:tav>
                                        <p:tav tm="100000">
                                          <p:val>
                                            <p:strVal val="#ppt_x"/>
                                          </p:val>
                                        </p:tav>
                                      </p:tavLst>
                                    </p:anim>
                                    <p:anim calcmode="lin" valueType="num">
                                      <p:cBhvr additive="base">
                                        <p:cTn id="16" dur="500" fill="hold"/>
                                        <p:tgtEl>
                                          <p:spTgt spid="9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anim calcmode="lin" valueType="num">
                                      <p:cBhvr additive="base">
                                        <p:cTn id="23" dur="500" fill="hold"/>
                                        <p:tgtEl>
                                          <p:spTgt spid="101"/>
                                        </p:tgtEl>
                                        <p:attrNameLst>
                                          <p:attrName>ppt_x</p:attrName>
                                        </p:attrNameLst>
                                      </p:cBhvr>
                                      <p:tavLst>
                                        <p:tav tm="0">
                                          <p:val>
                                            <p:strVal val="#ppt_x"/>
                                          </p:val>
                                        </p:tav>
                                        <p:tav tm="100000">
                                          <p:val>
                                            <p:strVal val="#ppt_x"/>
                                          </p:val>
                                        </p:tav>
                                      </p:tavLst>
                                    </p:anim>
                                    <p:anim calcmode="lin" valueType="num">
                                      <p:cBhvr additive="base">
                                        <p:cTn id="24" dur="500" fill="hold"/>
                                        <p:tgtEl>
                                          <p:spTgt spid="10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2"/>
                                        </p:tgtEl>
                                        <p:attrNameLst>
                                          <p:attrName>style.visibility</p:attrName>
                                        </p:attrNameLst>
                                      </p:cBhvr>
                                      <p:to>
                                        <p:strVal val="visible"/>
                                      </p:to>
                                    </p:set>
                                    <p:anim calcmode="lin" valueType="num">
                                      <p:cBhvr additive="base">
                                        <p:cTn id="27" dur="500" fill="hold"/>
                                        <p:tgtEl>
                                          <p:spTgt spid="102"/>
                                        </p:tgtEl>
                                        <p:attrNameLst>
                                          <p:attrName>ppt_x</p:attrName>
                                        </p:attrNameLst>
                                      </p:cBhvr>
                                      <p:tavLst>
                                        <p:tav tm="0">
                                          <p:val>
                                            <p:strVal val="#ppt_x"/>
                                          </p:val>
                                        </p:tav>
                                        <p:tav tm="100000">
                                          <p:val>
                                            <p:strVal val="#ppt_x"/>
                                          </p:val>
                                        </p:tav>
                                      </p:tavLst>
                                    </p:anim>
                                    <p:anim calcmode="lin" valueType="num">
                                      <p:cBhvr additive="base">
                                        <p:cTn id="28" dur="500" fill="hold"/>
                                        <p:tgtEl>
                                          <p:spTgt spid="10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500" fill="hold"/>
                                        <p:tgtEl>
                                          <p:spTgt spid="103"/>
                                        </p:tgtEl>
                                        <p:attrNameLst>
                                          <p:attrName>ppt_x</p:attrName>
                                        </p:attrNameLst>
                                      </p:cBhvr>
                                      <p:tavLst>
                                        <p:tav tm="0">
                                          <p:val>
                                            <p:strVal val="#ppt_x"/>
                                          </p:val>
                                        </p:tav>
                                        <p:tav tm="100000">
                                          <p:val>
                                            <p:strVal val="#ppt_x"/>
                                          </p:val>
                                        </p:tav>
                                      </p:tavLst>
                                    </p:anim>
                                    <p:anim calcmode="lin" valueType="num">
                                      <p:cBhvr additive="base">
                                        <p:cTn id="32" dur="500" fill="hold"/>
                                        <p:tgtEl>
                                          <p:spTgt spid="10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additive="base">
                                        <p:cTn id="35" dur="500" fill="hold"/>
                                        <p:tgtEl>
                                          <p:spTgt spid="104"/>
                                        </p:tgtEl>
                                        <p:attrNameLst>
                                          <p:attrName>ppt_x</p:attrName>
                                        </p:attrNameLst>
                                      </p:cBhvr>
                                      <p:tavLst>
                                        <p:tav tm="0">
                                          <p:val>
                                            <p:strVal val="#ppt_x"/>
                                          </p:val>
                                        </p:tav>
                                        <p:tav tm="100000">
                                          <p:val>
                                            <p:strVal val="#ppt_x"/>
                                          </p:val>
                                        </p:tav>
                                      </p:tavLst>
                                    </p:anim>
                                    <p:anim calcmode="lin" valueType="num">
                                      <p:cBhvr additive="base">
                                        <p:cTn id="36" dur="500" fill="hold"/>
                                        <p:tgtEl>
                                          <p:spTgt spid="10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additive="base">
                                        <p:cTn id="39" dur="500" fill="hold"/>
                                        <p:tgtEl>
                                          <p:spTgt spid="105"/>
                                        </p:tgtEl>
                                        <p:attrNameLst>
                                          <p:attrName>ppt_x</p:attrName>
                                        </p:attrNameLst>
                                      </p:cBhvr>
                                      <p:tavLst>
                                        <p:tav tm="0">
                                          <p:val>
                                            <p:strVal val="#ppt_x"/>
                                          </p:val>
                                        </p:tav>
                                        <p:tav tm="100000">
                                          <p:val>
                                            <p:strVal val="#ppt_x"/>
                                          </p:val>
                                        </p:tav>
                                      </p:tavLst>
                                    </p:anim>
                                    <p:anim calcmode="lin" valueType="num">
                                      <p:cBhvr additive="base">
                                        <p:cTn id="40" dur="500" fill="hold"/>
                                        <p:tgtEl>
                                          <p:spTgt spid="10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additive="base">
                                        <p:cTn id="43" dur="500" fill="hold"/>
                                        <p:tgtEl>
                                          <p:spTgt spid="106"/>
                                        </p:tgtEl>
                                        <p:attrNameLst>
                                          <p:attrName>ppt_x</p:attrName>
                                        </p:attrNameLst>
                                      </p:cBhvr>
                                      <p:tavLst>
                                        <p:tav tm="0">
                                          <p:val>
                                            <p:strVal val="#ppt_x"/>
                                          </p:val>
                                        </p:tav>
                                        <p:tav tm="100000">
                                          <p:val>
                                            <p:strVal val="#ppt_x"/>
                                          </p:val>
                                        </p:tav>
                                      </p:tavLst>
                                    </p:anim>
                                    <p:anim calcmode="lin" valueType="num">
                                      <p:cBhvr additive="base">
                                        <p:cTn id="44" dur="500" fill="hold"/>
                                        <p:tgtEl>
                                          <p:spTgt spid="10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7"/>
                                        </p:tgtEl>
                                        <p:attrNameLst>
                                          <p:attrName>style.visibility</p:attrName>
                                        </p:attrNameLst>
                                      </p:cBhvr>
                                      <p:to>
                                        <p:strVal val="visible"/>
                                      </p:to>
                                    </p:set>
                                    <p:anim calcmode="lin" valueType="num">
                                      <p:cBhvr additive="base">
                                        <p:cTn id="47" dur="500" fill="hold"/>
                                        <p:tgtEl>
                                          <p:spTgt spid="107"/>
                                        </p:tgtEl>
                                        <p:attrNameLst>
                                          <p:attrName>ppt_x</p:attrName>
                                        </p:attrNameLst>
                                      </p:cBhvr>
                                      <p:tavLst>
                                        <p:tav tm="0">
                                          <p:val>
                                            <p:strVal val="#ppt_x"/>
                                          </p:val>
                                        </p:tav>
                                        <p:tav tm="100000">
                                          <p:val>
                                            <p:strVal val="#ppt_x"/>
                                          </p:val>
                                        </p:tav>
                                      </p:tavLst>
                                    </p:anim>
                                    <p:anim calcmode="lin" valueType="num">
                                      <p:cBhvr additive="base">
                                        <p:cTn id="48" dur="500" fill="hold"/>
                                        <p:tgtEl>
                                          <p:spTgt spid="10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8"/>
                                        </p:tgtEl>
                                        <p:attrNameLst>
                                          <p:attrName>style.visibility</p:attrName>
                                        </p:attrNameLst>
                                      </p:cBhvr>
                                      <p:to>
                                        <p:strVal val="visible"/>
                                      </p:to>
                                    </p:set>
                                    <p:anim calcmode="lin" valueType="num">
                                      <p:cBhvr additive="base">
                                        <p:cTn id="51" dur="500" fill="hold"/>
                                        <p:tgtEl>
                                          <p:spTgt spid="108"/>
                                        </p:tgtEl>
                                        <p:attrNameLst>
                                          <p:attrName>ppt_x</p:attrName>
                                        </p:attrNameLst>
                                      </p:cBhvr>
                                      <p:tavLst>
                                        <p:tav tm="0">
                                          <p:val>
                                            <p:strVal val="#ppt_x"/>
                                          </p:val>
                                        </p:tav>
                                        <p:tav tm="100000">
                                          <p:val>
                                            <p:strVal val="#ppt_x"/>
                                          </p:val>
                                        </p:tav>
                                      </p:tavLst>
                                    </p:anim>
                                    <p:anim calcmode="lin" valueType="num">
                                      <p:cBhvr additive="base">
                                        <p:cTn id="52" dur="500" fill="hold"/>
                                        <p:tgtEl>
                                          <p:spTgt spid="10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9"/>
                                        </p:tgtEl>
                                        <p:attrNameLst>
                                          <p:attrName>style.visibility</p:attrName>
                                        </p:attrNameLst>
                                      </p:cBhvr>
                                      <p:to>
                                        <p:strVal val="visible"/>
                                      </p:to>
                                    </p:set>
                                    <p:anim calcmode="lin" valueType="num">
                                      <p:cBhvr additive="base">
                                        <p:cTn id="55" dur="500" fill="hold"/>
                                        <p:tgtEl>
                                          <p:spTgt spid="109"/>
                                        </p:tgtEl>
                                        <p:attrNameLst>
                                          <p:attrName>ppt_x</p:attrName>
                                        </p:attrNameLst>
                                      </p:cBhvr>
                                      <p:tavLst>
                                        <p:tav tm="0">
                                          <p:val>
                                            <p:strVal val="#ppt_x"/>
                                          </p:val>
                                        </p:tav>
                                        <p:tav tm="100000">
                                          <p:val>
                                            <p:strVal val="#ppt_x"/>
                                          </p:val>
                                        </p:tav>
                                      </p:tavLst>
                                    </p:anim>
                                    <p:anim calcmode="lin" valueType="num">
                                      <p:cBhvr additive="base">
                                        <p:cTn id="56" dur="500" fill="hold"/>
                                        <p:tgtEl>
                                          <p:spTgt spid="10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0"/>
                                        </p:tgtEl>
                                        <p:attrNameLst>
                                          <p:attrName>style.visibility</p:attrName>
                                        </p:attrNameLst>
                                      </p:cBhvr>
                                      <p:to>
                                        <p:strVal val="visible"/>
                                      </p:to>
                                    </p:set>
                                    <p:anim calcmode="lin" valueType="num">
                                      <p:cBhvr additive="base">
                                        <p:cTn id="59" dur="500" fill="hold"/>
                                        <p:tgtEl>
                                          <p:spTgt spid="110"/>
                                        </p:tgtEl>
                                        <p:attrNameLst>
                                          <p:attrName>ppt_x</p:attrName>
                                        </p:attrNameLst>
                                      </p:cBhvr>
                                      <p:tavLst>
                                        <p:tav tm="0">
                                          <p:val>
                                            <p:strVal val="#ppt_x"/>
                                          </p:val>
                                        </p:tav>
                                        <p:tav tm="100000">
                                          <p:val>
                                            <p:strVal val="#ppt_x"/>
                                          </p:val>
                                        </p:tav>
                                      </p:tavLst>
                                    </p:anim>
                                    <p:anim calcmode="lin" valueType="num">
                                      <p:cBhvr additive="base">
                                        <p:cTn id="60" dur="500" fill="hold"/>
                                        <p:tgtEl>
                                          <p:spTgt spid="1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1"/>
                                        </p:tgtEl>
                                        <p:attrNameLst>
                                          <p:attrName>style.visibility</p:attrName>
                                        </p:attrNameLst>
                                      </p:cBhvr>
                                      <p:to>
                                        <p:strVal val="visible"/>
                                      </p:to>
                                    </p:set>
                                    <p:anim calcmode="lin" valueType="num">
                                      <p:cBhvr additive="base">
                                        <p:cTn id="63" dur="500" fill="hold"/>
                                        <p:tgtEl>
                                          <p:spTgt spid="111"/>
                                        </p:tgtEl>
                                        <p:attrNameLst>
                                          <p:attrName>ppt_x</p:attrName>
                                        </p:attrNameLst>
                                      </p:cBhvr>
                                      <p:tavLst>
                                        <p:tav tm="0">
                                          <p:val>
                                            <p:strVal val="#ppt_x"/>
                                          </p:val>
                                        </p:tav>
                                        <p:tav tm="100000">
                                          <p:val>
                                            <p:strVal val="#ppt_x"/>
                                          </p:val>
                                        </p:tav>
                                      </p:tavLst>
                                    </p:anim>
                                    <p:anim calcmode="lin" valueType="num">
                                      <p:cBhvr additive="base">
                                        <p:cTn id="64" dur="500" fill="hold"/>
                                        <p:tgtEl>
                                          <p:spTgt spid="1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3"/>
                                        </p:tgtEl>
                                        <p:attrNameLst>
                                          <p:attrName>style.visibility</p:attrName>
                                        </p:attrNameLst>
                                      </p:cBhvr>
                                      <p:to>
                                        <p:strVal val="visible"/>
                                      </p:to>
                                    </p:set>
                                    <p:anim calcmode="lin" valueType="num">
                                      <p:cBhvr additive="base">
                                        <p:cTn id="71" dur="500" fill="hold"/>
                                        <p:tgtEl>
                                          <p:spTgt spid="113"/>
                                        </p:tgtEl>
                                        <p:attrNameLst>
                                          <p:attrName>ppt_x</p:attrName>
                                        </p:attrNameLst>
                                      </p:cBhvr>
                                      <p:tavLst>
                                        <p:tav tm="0">
                                          <p:val>
                                            <p:strVal val="#ppt_x"/>
                                          </p:val>
                                        </p:tav>
                                        <p:tav tm="100000">
                                          <p:val>
                                            <p:strVal val="#ppt_x"/>
                                          </p:val>
                                        </p:tav>
                                      </p:tavLst>
                                    </p:anim>
                                    <p:anim calcmode="lin" valueType="num">
                                      <p:cBhvr additive="base">
                                        <p:cTn id="72" dur="500" fill="hold"/>
                                        <p:tgtEl>
                                          <p:spTgt spid="11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4"/>
                                        </p:tgtEl>
                                        <p:attrNameLst>
                                          <p:attrName>style.visibility</p:attrName>
                                        </p:attrNameLst>
                                      </p:cBhvr>
                                      <p:to>
                                        <p:strVal val="visible"/>
                                      </p:to>
                                    </p:set>
                                    <p:anim calcmode="lin" valueType="num">
                                      <p:cBhvr additive="base">
                                        <p:cTn id="75" dur="500" fill="hold"/>
                                        <p:tgtEl>
                                          <p:spTgt spid="114"/>
                                        </p:tgtEl>
                                        <p:attrNameLst>
                                          <p:attrName>ppt_x</p:attrName>
                                        </p:attrNameLst>
                                      </p:cBhvr>
                                      <p:tavLst>
                                        <p:tav tm="0">
                                          <p:val>
                                            <p:strVal val="#ppt_x"/>
                                          </p:val>
                                        </p:tav>
                                        <p:tav tm="100000">
                                          <p:val>
                                            <p:strVal val="#ppt_x"/>
                                          </p:val>
                                        </p:tav>
                                      </p:tavLst>
                                    </p:anim>
                                    <p:anim calcmode="lin" valueType="num">
                                      <p:cBhvr additive="base">
                                        <p:cTn id="76" dur="500" fill="hold"/>
                                        <p:tgtEl>
                                          <p:spTgt spid="11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5"/>
                                        </p:tgtEl>
                                        <p:attrNameLst>
                                          <p:attrName>style.visibility</p:attrName>
                                        </p:attrNameLst>
                                      </p:cBhvr>
                                      <p:to>
                                        <p:strVal val="visible"/>
                                      </p:to>
                                    </p:set>
                                    <p:anim calcmode="lin" valueType="num">
                                      <p:cBhvr additive="base">
                                        <p:cTn id="79" dur="500" fill="hold"/>
                                        <p:tgtEl>
                                          <p:spTgt spid="115"/>
                                        </p:tgtEl>
                                        <p:attrNameLst>
                                          <p:attrName>ppt_x</p:attrName>
                                        </p:attrNameLst>
                                      </p:cBhvr>
                                      <p:tavLst>
                                        <p:tav tm="0">
                                          <p:val>
                                            <p:strVal val="#ppt_x"/>
                                          </p:val>
                                        </p:tav>
                                        <p:tav tm="100000">
                                          <p:val>
                                            <p:strVal val="#ppt_x"/>
                                          </p:val>
                                        </p:tav>
                                      </p:tavLst>
                                    </p:anim>
                                    <p:anim calcmode="lin" valueType="num">
                                      <p:cBhvr additive="base">
                                        <p:cTn id="80" dur="500" fill="hold"/>
                                        <p:tgtEl>
                                          <p:spTgt spid="11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6"/>
                                        </p:tgtEl>
                                        <p:attrNameLst>
                                          <p:attrName>style.visibility</p:attrName>
                                        </p:attrNameLst>
                                      </p:cBhvr>
                                      <p:to>
                                        <p:strVal val="visible"/>
                                      </p:to>
                                    </p:set>
                                    <p:anim calcmode="lin" valueType="num">
                                      <p:cBhvr additive="base">
                                        <p:cTn id="83" dur="500" fill="hold"/>
                                        <p:tgtEl>
                                          <p:spTgt spid="116"/>
                                        </p:tgtEl>
                                        <p:attrNameLst>
                                          <p:attrName>ppt_x</p:attrName>
                                        </p:attrNameLst>
                                      </p:cBhvr>
                                      <p:tavLst>
                                        <p:tav tm="0">
                                          <p:val>
                                            <p:strVal val="#ppt_x"/>
                                          </p:val>
                                        </p:tav>
                                        <p:tav tm="100000">
                                          <p:val>
                                            <p:strVal val="#ppt_x"/>
                                          </p:val>
                                        </p:tav>
                                      </p:tavLst>
                                    </p:anim>
                                    <p:anim calcmode="lin" valueType="num">
                                      <p:cBhvr additive="base">
                                        <p:cTn id="84" dur="500" fill="hold"/>
                                        <p:tgtEl>
                                          <p:spTgt spid="11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17"/>
                                        </p:tgtEl>
                                        <p:attrNameLst>
                                          <p:attrName>style.visibility</p:attrName>
                                        </p:attrNameLst>
                                      </p:cBhvr>
                                      <p:to>
                                        <p:strVal val="visible"/>
                                      </p:to>
                                    </p:set>
                                    <p:anim calcmode="lin" valueType="num">
                                      <p:cBhvr additive="base">
                                        <p:cTn id="87" dur="500" fill="hold"/>
                                        <p:tgtEl>
                                          <p:spTgt spid="117"/>
                                        </p:tgtEl>
                                        <p:attrNameLst>
                                          <p:attrName>ppt_x</p:attrName>
                                        </p:attrNameLst>
                                      </p:cBhvr>
                                      <p:tavLst>
                                        <p:tav tm="0">
                                          <p:val>
                                            <p:strVal val="#ppt_x"/>
                                          </p:val>
                                        </p:tav>
                                        <p:tav tm="100000">
                                          <p:val>
                                            <p:strVal val="#ppt_x"/>
                                          </p:val>
                                        </p:tav>
                                      </p:tavLst>
                                    </p:anim>
                                    <p:anim calcmode="lin" valueType="num">
                                      <p:cBhvr additive="base">
                                        <p:cTn id="88" dur="500" fill="hold"/>
                                        <p:tgtEl>
                                          <p:spTgt spid="11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18"/>
                                        </p:tgtEl>
                                        <p:attrNameLst>
                                          <p:attrName>style.visibility</p:attrName>
                                        </p:attrNameLst>
                                      </p:cBhvr>
                                      <p:to>
                                        <p:strVal val="visible"/>
                                      </p:to>
                                    </p:set>
                                    <p:anim calcmode="lin" valueType="num">
                                      <p:cBhvr additive="base">
                                        <p:cTn id="91" dur="500" fill="hold"/>
                                        <p:tgtEl>
                                          <p:spTgt spid="118"/>
                                        </p:tgtEl>
                                        <p:attrNameLst>
                                          <p:attrName>ppt_x</p:attrName>
                                        </p:attrNameLst>
                                      </p:cBhvr>
                                      <p:tavLst>
                                        <p:tav tm="0">
                                          <p:val>
                                            <p:strVal val="#ppt_x"/>
                                          </p:val>
                                        </p:tav>
                                        <p:tav tm="100000">
                                          <p:val>
                                            <p:strVal val="#ppt_x"/>
                                          </p:val>
                                        </p:tav>
                                      </p:tavLst>
                                    </p:anim>
                                    <p:anim calcmode="lin" valueType="num">
                                      <p:cBhvr additive="base">
                                        <p:cTn id="92" dur="500" fill="hold"/>
                                        <p:tgtEl>
                                          <p:spTgt spid="11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9"/>
                                        </p:tgtEl>
                                        <p:attrNameLst>
                                          <p:attrName>style.visibility</p:attrName>
                                        </p:attrNameLst>
                                      </p:cBhvr>
                                      <p:to>
                                        <p:strVal val="visible"/>
                                      </p:to>
                                    </p:set>
                                    <p:anim calcmode="lin" valueType="num">
                                      <p:cBhvr additive="base">
                                        <p:cTn id="95" dur="500" fill="hold"/>
                                        <p:tgtEl>
                                          <p:spTgt spid="119"/>
                                        </p:tgtEl>
                                        <p:attrNameLst>
                                          <p:attrName>ppt_x</p:attrName>
                                        </p:attrNameLst>
                                      </p:cBhvr>
                                      <p:tavLst>
                                        <p:tav tm="0">
                                          <p:val>
                                            <p:strVal val="#ppt_x"/>
                                          </p:val>
                                        </p:tav>
                                        <p:tav tm="100000">
                                          <p:val>
                                            <p:strVal val="#ppt_x"/>
                                          </p:val>
                                        </p:tav>
                                      </p:tavLst>
                                    </p:anim>
                                    <p:anim calcmode="lin" valueType="num">
                                      <p:cBhvr additive="base">
                                        <p:cTn id="96" dur="500" fill="hold"/>
                                        <p:tgtEl>
                                          <p:spTgt spid="11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20"/>
                                        </p:tgtEl>
                                        <p:attrNameLst>
                                          <p:attrName>style.visibility</p:attrName>
                                        </p:attrNameLst>
                                      </p:cBhvr>
                                      <p:to>
                                        <p:strVal val="visible"/>
                                      </p:to>
                                    </p:set>
                                    <p:anim calcmode="lin" valueType="num">
                                      <p:cBhvr additive="base">
                                        <p:cTn id="99" dur="500" fill="hold"/>
                                        <p:tgtEl>
                                          <p:spTgt spid="120"/>
                                        </p:tgtEl>
                                        <p:attrNameLst>
                                          <p:attrName>ppt_x</p:attrName>
                                        </p:attrNameLst>
                                      </p:cBhvr>
                                      <p:tavLst>
                                        <p:tav tm="0">
                                          <p:val>
                                            <p:strVal val="#ppt_x"/>
                                          </p:val>
                                        </p:tav>
                                        <p:tav tm="100000">
                                          <p:val>
                                            <p:strVal val="#ppt_x"/>
                                          </p:val>
                                        </p:tav>
                                      </p:tavLst>
                                    </p:anim>
                                    <p:anim calcmode="lin" valueType="num">
                                      <p:cBhvr additive="base">
                                        <p:cTn id="100" dur="500" fill="hold"/>
                                        <p:tgtEl>
                                          <p:spTgt spid="120"/>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21"/>
                                        </p:tgtEl>
                                        <p:attrNameLst>
                                          <p:attrName>style.visibility</p:attrName>
                                        </p:attrNameLst>
                                      </p:cBhvr>
                                      <p:to>
                                        <p:strVal val="visible"/>
                                      </p:to>
                                    </p:set>
                                    <p:anim calcmode="lin" valueType="num">
                                      <p:cBhvr additive="base">
                                        <p:cTn id="103" dur="500" fill="hold"/>
                                        <p:tgtEl>
                                          <p:spTgt spid="121"/>
                                        </p:tgtEl>
                                        <p:attrNameLst>
                                          <p:attrName>ppt_x</p:attrName>
                                        </p:attrNameLst>
                                      </p:cBhvr>
                                      <p:tavLst>
                                        <p:tav tm="0">
                                          <p:val>
                                            <p:strVal val="#ppt_x"/>
                                          </p:val>
                                        </p:tav>
                                        <p:tav tm="100000">
                                          <p:val>
                                            <p:strVal val="#ppt_x"/>
                                          </p:val>
                                        </p:tav>
                                      </p:tavLst>
                                    </p:anim>
                                    <p:anim calcmode="lin" valueType="num">
                                      <p:cBhvr additive="base">
                                        <p:cTn id="104" dur="500" fill="hold"/>
                                        <p:tgtEl>
                                          <p:spTgt spid="12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22"/>
                                        </p:tgtEl>
                                        <p:attrNameLst>
                                          <p:attrName>style.visibility</p:attrName>
                                        </p:attrNameLst>
                                      </p:cBhvr>
                                      <p:to>
                                        <p:strVal val="visible"/>
                                      </p:to>
                                    </p:set>
                                    <p:anim calcmode="lin" valueType="num">
                                      <p:cBhvr additive="base">
                                        <p:cTn id="107" dur="500" fill="hold"/>
                                        <p:tgtEl>
                                          <p:spTgt spid="122"/>
                                        </p:tgtEl>
                                        <p:attrNameLst>
                                          <p:attrName>ppt_x</p:attrName>
                                        </p:attrNameLst>
                                      </p:cBhvr>
                                      <p:tavLst>
                                        <p:tav tm="0">
                                          <p:val>
                                            <p:strVal val="#ppt_x"/>
                                          </p:val>
                                        </p:tav>
                                        <p:tav tm="100000">
                                          <p:val>
                                            <p:strVal val="#ppt_x"/>
                                          </p:val>
                                        </p:tav>
                                      </p:tavLst>
                                    </p:anim>
                                    <p:anim calcmode="lin" valueType="num">
                                      <p:cBhvr additive="base">
                                        <p:cTn id="108" dur="500" fill="hold"/>
                                        <p:tgtEl>
                                          <p:spTgt spid="12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23"/>
                                        </p:tgtEl>
                                        <p:attrNameLst>
                                          <p:attrName>style.visibility</p:attrName>
                                        </p:attrNameLst>
                                      </p:cBhvr>
                                      <p:to>
                                        <p:strVal val="visible"/>
                                      </p:to>
                                    </p:set>
                                    <p:anim calcmode="lin" valueType="num">
                                      <p:cBhvr additive="base">
                                        <p:cTn id="111" dur="500" fill="hold"/>
                                        <p:tgtEl>
                                          <p:spTgt spid="123"/>
                                        </p:tgtEl>
                                        <p:attrNameLst>
                                          <p:attrName>ppt_x</p:attrName>
                                        </p:attrNameLst>
                                      </p:cBhvr>
                                      <p:tavLst>
                                        <p:tav tm="0">
                                          <p:val>
                                            <p:strVal val="#ppt_x"/>
                                          </p:val>
                                        </p:tav>
                                        <p:tav tm="100000">
                                          <p:val>
                                            <p:strVal val="#ppt_x"/>
                                          </p:val>
                                        </p:tav>
                                      </p:tavLst>
                                    </p:anim>
                                    <p:anim calcmode="lin" valueType="num">
                                      <p:cBhvr additive="base">
                                        <p:cTn id="112" dur="500" fill="hold"/>
                                        <p:tgtEl>
                                          <p:spTgt spid="12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24"/>
                                        </p:tgtEl>
                                        <p:attrNameLst>
                                          <p:attrName>style.visibility</p:attrName>
                                        </p:attrNameLst>
                                      </p:cBhvr>
                                      <p:to>
                                        <p:strVal val="visible"/>
                                      </p:to>
                                    </p:set>
                                    <p:anim calcmode="lin" valueType="num">
                                      <p:cBhvr additive="base">
                                        <p:cTn id="115" dur="500" fill="hold"/>
                                        <p:tgtEl>
                                          <p:spTgt spid="124"/>
                                        </p:tgtEl>
                                        <p:attrNameLst>
                                          <p:attrName>ppt_x</p:attrName>
                                        </p:attrNameLst>
                                      </p:cBhvr>
                                      <p:tavLst>
                                        <p:tav tm="0">
                                          <p:val>
                                            <p:strVal val="#ppt_x"/>
                                          </p:val>
                                        </p:tav>
                                        <p:tav tm="100000">
                                          <p:val>
                                            <p:strVal val="#ppt_x"/>
                                          </p:val>
                                        </p:tav>
                                      </p:tavLst>
                                    </p:anim>
                                    <p:anim calcmode="lin" valueType="num">
                                      <p:cBhvr additive="base">
                                        <p:cTn id="116" dur="500" fill="hold"/>
                                        <p:tgtEl>
                                          <p:spTgt spid="124"/>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25"/>
                                        </p:tgtEl>
                                        <p:attrNameLst>
                                          <p:attrName>style.visibility</p:attrName>
                                        </p:attrNameLst>
                                      </p:cBhvr>
                                      <p:to>
                                        <p:strVal val="visible"/>
                                      </p:to>
                                    </p:set>
                                    <p:anim calcmode="lin" valueType="num">
                                      <p:cBhvr additive="base">
                                        <p:cTn id="119" dur="500" fill="hold"/>
                                        <p:tgtEl>
                                          <p:spTgt spid="125"/>
                                        </p:tgtEl>
                                        <p:attrNameLst>
                                          <p:attrName>ppt_x</p:attrName>
                                        </p:attrNameLst>
                                      </p:cBhvr>
                                      <p:tavLst>
                                        <p:tav tm="0">
                                          <p:val>
                                            <p:strVal val="#ppt_x"/>
                                          </p:val>
                                        </p:tav>
                                        <p:tav tm="100000">
                                          <p:val>
                                            <p:strVal val="#ppt_x"/>
                                          </p:val>
                                        </p:tav>
                                      </p:tavLst>
                                    </p:anim>
                                    <p:anim calcmode="lin" valueType="num">
                                      <p:cBhvr additive="base">
                                        <p:cTn id="120" dur="500" fill="hold"/>
                                        <p:tgtEl>
                                          <p:spTgt spid="12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26"/>
                                        </p:tgtEl>
                                        <p:attrNameLst>
                                          <p:attrName>style.visibility</p:attrName>
                                        </p:attrNameLst>
                                      </p:cBhvr>
                                      <p:to>
                                        <p:strVal val="visible"/>
                                      </p:to>
                                    </p:set>
                                    <p:anim calcmode="lin" valueType="num">
                                      <p:cBhvr additive="base">
                                        <p:cTn id="123" dur="500" fill="hold"/>
                                        <p:tgtEl>
                                          <p:spTgt spid="126"/>
                                        </p:tgtEl>
                                        <p:attrNameLst>
                                          <p:attrName>ppt_x</p:attrName>
                                        </p:attrNameLst>
                                      </p:cBhvr>
                                      <p:tavLst>
                                        <p:tav tm="0">
                                          <p:val>
                                            <p:strVal val="#ppt_x"/>
                                          </p:val>
                                        </p:tav>
                                        <p:tav tm="100000">
                                          <p:val>
                                            <p:strVal val="#ppt_x"/>
                                          </p:val>
                                        </p:tav>
                                      </p:tavLst>
                                    </p:anim>
                                    <p:anim calcmode="lin" valueType="num">
                                      <p:cBhvr additive="base">
                                        <p:cTn id="124" dur="500" fill="hold"/>
                                        <p:tgtEl>
                                          <p:spTgt spid="12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27"/>
                                        </p:tgtEl>
                                        <p:attrNameLst>
                                          <p:attrName>style.visibility</p:attrName>
                                        </p:attrNameLst>
                                      </p:cBhvr>
                                      <p:to>
                                        <p:strVal val="visible"/>
                                      </p:to>
                                    </p:set>
                                    <p:anim calcmode="lin" valueType="num">
                                      <p:cBhvr additive="base">
                                        <p:cTn id="127" dur="500" fill="hold"/>
                                        <p:tgtEl>
                                          <p:spTgt spid="127"/>
                                        </p:tgtEl>
                                        <p:attrNameLst>
                                          <p:attrName>ppt_x</p:attrName>
                                        </p:attrNameLst>
                                      </p:cBhvr>
                                      <p:tavLst>
                                        <p:tav tm="0">
                                          <p:val>
                                            <p:strVal val="#ppt_x"/>
                                          </p:val>
                                        </p:tav>
                                        <p:tav tm="100000">
                                          <p:val>
                                            <p:strVal val="#ppt_x"/>
                                          </p:val>
                                        </p:tav>
                                      </p:tavLst>
                                    </p:anim>
                                    <p:anim calcmode="lin" valueType="num">
                                      <p:cBhvr additive="base">
                                        <p:cTn id="128"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p:bldP spid="102" grpId="0" animBg="1"/>
      <p:bldP spid="103" grpId="0" animBg="1"/>
      <p:bldP spid="104" grpId="0" animBg="1"/>
      <p:bldP spid="105" grpId="0" animBg="1"/>
      <p:bldP spid="106" grpId="0" animBg="1"/>
      <p:bldP spid="107" grpId="0"/>
      <p:bldP spid="108" grpId="0"/>
      <p:bldP spid="110" grpId="0"/>
      <p:bldP spid="111" grpId="0"/>
      <p:bldP spid="112" grpId="0"/>
      <p:bldP spid="114" grpId="0"/>
      <p:bldP spid="115" grpId="0"/>
      <p:bldP spid="116" grpId="0"/>
      <p:bldP spid="118" grpId="0"/>
      <p:bldP spid="119" grpId="0"/>
      <p:bldP spid="120" grpId="0"/>
      <p:bldP spid="122" grpId="0"/>
      <p:bldP spid="123" grpId="0"/>
      <p:bldP spid="124" grpId="0"/>
      <p:bldP spid="126" grpId="0"/>
      <p:bldP spid="1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2">
            <a:extLst>
              <a:ext uri="{FF2B5EF4-FFF2-40B4-BE49-F238E27FC236}">
                <a16:creationId xmlns:a16="http://schemas.microsoft.com/office/drawing/2014/main" id="{80D3AB12-E5AF-F059-3676-8B302E357774}"/>
              </a:ext>
            </a:extLst>
          </p:cNvPr>
          <p:cNvSpPr/>
          <p:nvPr/>
        </p:nvSpPr>
        <p:spPr>
          <a:xfrm>
            <a:off x="4983167" y="1701016"/>
            <a:ext cx="1529499" cy="1455089"/>
          </a:xfrm>
          <a:custGeom>
            <a:avLst/>
            <a:gdLst>
              <a:gd name="connsiteX0" fmla="*/ 931123 w 1862246"/>
              <a:gd name="connsiteY0" fmla="*/ 0 h 1771650"/>
              <a:gd name="connsiteX1" fmla="*/ 1862246 w 1862246"/>
              <a:gd name="connsiteY1" fmla="*/ 1771650 h 1771650"/>
              <a:gd name="connsiteX2" fmla="*/ 0 w 1862246"/>
              <a:gd name="connsiteY2" fmla="*/ 1771650 h 1771650"/>
              <a:gd name="connsiteX3" fmla="*/ 931123 w 1862246"/>
              <a:gd name="connsiteY3" fmla="*/ 0 h 1771650"/>
            </a:gdLst>
            <a:ahLst/>
            <a:cxnLst>
              <a:cxn ang="0">
                <a:pos x="connsiteX0" y="connsiteY0"/>
              </a:cxn>
              <a:cxn ang="0">
                <a:pos x="connsiteX1" y="connsiteY1"/>
              </a:cxn>
              <a:cxn ang="0">
                <a:pos x="connsiteX2" y="connsiteY2"/>
              </a:cxn>
              <a:cxn ang="0">
                <a:pos x="connsiteX3" y="connsiteY3"/>
              </a:cxn>
            </a:cxnLst>
            <a:rect l="l" t="t" r="r" b="b"/>
            <a:pathLst>
              <a:path w="1862246" h="1771650">
                <a:moveTo>
                  <a:pt x="931123" y="0"/>
                </a:moveTo>
                <a:lnTo>
                  <a:pt x="1862246" y="1771650"/>
                </a:lnTo>
                <a:lnTo>
                  <a:pt x="0" y="1771650"/>
                </a:lnTo>
                <a:lnTo>
                  <a:pt x="931123" y="0"/>
                </a:lnTo>
                <a:close/>
              </a:path>
            </a:pathLst>
          </a:custGeom>
          <a:solidFill>
            <a:srgbClr val="A7D2F8"/>
          </a:solidFill>
          <a:ln w="12700" cap="flat" cmpd="sng" algn="ctr">
            <a:noFill/>
            <a:prstDash val="solid"/>
            <a:miter lim="800000"/>
          </a:ln>
          <a:effectLst/>
        </p:spPr>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5" name="任意多边形: 形状 3">
            <a:extLst>
              <a:ext uri="{FF2B5EF4-FFF2-40B4-BE49-F238E27FC236}">
                <a16:creationId xmlns:a16="http://schemas.microsoft.com/office/drawing/2014/main" id="{F6D72E02-336A-2BEB-D155-2D4D56487D62}"/>
              </a:ext>
            </a:extLst>
          </p:cNvPr>
          <p:cNvSpPr/>
          <p:nvPr/>
        </p:nvSpPr>
        <p:spPr>
          <a:xfrm>
            <a:off x="4280092" y="3414264"/>
            <a:ext cx="2935648" cy="1079582"/>
          </a:xfrm>
          <a:custGeom>
            <a:avLst/>
            <a:gdLst>
              <a:gd name="connsiteX0" fmla="*/ 690833 w 3574310"/>
              <a:gd name="connsiteY0" fmla="*/ 0 h 1314450"/>
              <a:gd name="connsiteX1" fmla="*/ 2883477 w 3574310"/>
              <a:gd name="connsiteY1" fmla="*/ 0 h 1314450"/>
              <a:gd name="connsiteX2" fmla="*/ 3574310 w 3574310"/>
              <a:gd name="connsiteY2" fmla="*/ 1314450 h 1314450"/>
              <a:gd name="connsiteX3" fmla="*/ 0 w 3574310"/>
              <a:gd name="connsiteY3" fmla="*/ 1314450 h 1314450"/>
              <a:gd name="connsiteX4" fmla="*/ 690833 w 3574310"/>
              <a:gd name="connsiteY4" fmla="*/ 0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310" h="1314450">
                <a:moveTo>
                  <a:pt x="690833" y="0"/>
                </a:moveTo>
                <a:lnTo>
                  <a:pt x="2883477" y="0"/>
                </a:lnTo>
                <a:lnTo>
                  <a:pt x="3574310" y="1314450"/>
                </a:lnTo>
                <a:lnTo>
                  <a:pt x="0" y="1314450"/>
                </a:lnTo>
                <a:lnTo>
                  <a:pt x="690833" y="0"/>
                </a:lnTo>
                <a:close/>
              </a:path>
            </a:pathLst>
          </a:custGeom>
          <a:solidFill>
            <a:srgbClr val="5489DD"/>
          </a:solidFill>
          <a:ln w="12700" cap="flat" cmpd="sng" algn="ctr">
            <a:noFill/>
            <a:prstDash val="solid"/>
            <a:miter lim="800000"/>
          </a:ln>
          <a:effectLst/>
        </p:spPr>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6" name="任意多边形: 形状 4">
            <a:extLst>
              <a:ext uri="{FF2B5EF4-FFF2-40B4-BE49-F238E27FC236}">
                <a16:creationId xmlns:a16="http://schemas.microsoft.com/office/drawing/2014/main" id="{81189850-6CE8-3A39-0B9E-6E6FD94A63ED}"/>
              </a:ext>
            </a:extLst>
          </p:cNvPr>
          <p:cNvSpPr/>
          <p:nvPr/>
        </p:nvSpPr>
        <p:spPr>
          <a:xfrm>
            <a:off x="3577018" y="4752006"/>
            <a:ext cx="4341799" cy="1079582"/>
          </a:xfrm>
          <a:custGeom>
            <a:avLst/>
            <a:gdLst>
              <a:gd name="connsiteX0" fmla="*/ 690833 w 5286375"/>
              <a:gd name="connsiteY0" fmla="*/ 0 h 1314450"/>
              <a:gd name="connsiteX1" fmla="*/ 4595542 w 5286375"/>
              <a:gd name="connsiteY1" fmla="*/ 0 h 1314450"/>
              <a:gd name="connsiteX2" fmla="*/ 5286375 w 5286375"/>
              <a:gd name="connsiteY2" fmla="*/ 1314450 h 1314450"/>
              <a:gd name="connsiteX3" fmla="*/ 0 w 5286375"/>
              <a:gd name="connsiteY3" fmla="*/ 1314450 h 1314450"/>
              <a:gd name="connsiteX4" fmla="*/ 690833 w 5286375"/>
              <a:gd name="connsiteY4" fmla="*/ 0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75" h="1314450">
                <a:moveTo>
                  <a:pt x="690833" y="0"/>
                </a:moveTo>
                <a:lnTo>
                  <a:pt x="4595542" y="0"/>
                </a:lnTo>
                <a:lnTo>
                  <a:pt x="5286375" y="1314450"/>
                </a:lnTo>
                <a:lnTo>
                  <a:pt x="0" y="1314450"/>
                </a:lnTo>
                <a:lnTo>
                  <a:pt x="690833" y="0"/>
                </a:lnTo>
                <a:close/>
              </a:path>
            </a:pathLst>
          </a:custGeom>
          <a:solidFill>
            <a:srgbClr val="2B62D1"/>
          </a:solidFill>
          <a:ln w="12700" cap="flat" cmpd="sng" algn="ctr">
            <a:noFill/>
            <a:prstDash val="solid"/>
            <a:miter lim="800000"/>
          </a:ln>
          <a:effectLst/>
        </p:spPr>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7" name="椭圆 6">
            <a:extLst>
              <a:ext uri="{FF2B5EF4-FFF2-40B4-BE49-F238E27FC236}">
                <a16:creationId xmlns:a16="http://schemas.microsoft.com/office/drawing/2014/main" id="{554ABF11-4F8A-487C-E298-7C736755E3C2}"/>
              </a:ext>
            </a:extLst>
          </p:cNvPr>
          <p:cNvSpPr/>
          <p:nvPr/>
        </p:nvSpPr>
        <p:spPr>
          <a:xfrm>
            <a:off x="4983165" y="3054402"/>
            <a:ext cx="1529499" cy="203400"/>
          </a:xfrm>
          <a:prstGeom prst="ellipse">
            <a:avLst/>
          </a:prstGeom>
          <a:solidFill>
            <a:srgbClr val="5489DD"/>
          </a:solidFill>
          <a:ln w="12700" cap="flat" cmpd="sng" algn="ctr">
            <a:noFill/>
            <a:prstDash val="solid"/>
            <a:miter lim="800000"/>
          </a:ln>
          <a:effectLst/>
        </p:spPr>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8" name="椭圆 7">
            <a:extLst>
              <a:ext uri="{FF2B5EF4-FFF2-40B4-BE49-F238E27FC236}">
                <a16:creationId xmlns:a16="http://schemas.microsoft.com/office/drawing/2014/main" id="{09D71FAA-B9F0-73E7-47CB-E665C6DBD7DC}"/>
              </a:ext>
            </a:extLst>
          </p:cNvPr>
          <p:cNvSpPr/>
          <p:nvPr/>
        </p:nvSpPr>
        <p:spPr>
          <a:xfrm>
            <a:off x="4288446" y="4398716"/>
            <a:ext cx="2918943" cy="203400"/>
          </a:xfrm>
          <a:prstGeom prst="ellipse">
            <a:avLst/>
          </a:prstGeom>
          <a:solidFill>
            <a:srgbClr val="2B62D1"/>
          </a:solidFill>
          <a:ln w="12700" cap="flat" cmpd="sng" algn="ctr">
            <a:noFill/>
            <a:prstDash val="solid"/>
            <a:miter lim="800000"/>
          </a:ln>
          <a:effectLst/>
        </p:spPr>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9" name="椭圆 8">
            <a:extLst>
              <a:ext uri="{FF2B5EF4-FFF2-40B4-BE49-F238E27FC236}">
                <a16:creationId xmlns:a16="http://schemas.microsoft.com/office/drawing/2014/main" id="{9A4932F4-6702-48F6-F10F-25916B02A4A1}"/>
              </a:ext>
            </a:extLst>
          </p:cNvPr>
          <p:cNvSpPr/>
          <p:nvPr/>
        </p:nvSpPr>
        <p:spPr>
          <a:xfrm>
            <a:off x="3577016" y="5729888"/>
            <a:ext cx="4341800" cy="203400"/>
          </a:xfrm>
          <a:prstGeom prst="ellipse">
            <a:avLst/>
          </a:prstGeom>
          <a:solidFill>
            <a:srgbClr val="2B62D1">
              <a:lumMod val="75000"/>
            </a:srgbClr>
          </a:solidFill>
          <a:ln w="12700" cap="flat" cmpd="sng" algn="ctr">
            <a:noFill/>
            <a:prstDash val="solid"/>
            <a:miter lim="800000"/>
          </a:ln>
          <a:effectLst>
            <a:outerShdw blurRad="152400" dist="76200" dir="2700000" algn="tl" rotWithShape="0">
              <a:srgbClr val="5489DD">
                <a:alpha val="30000"/>
              </a:srgbClr>
            </a:outerShdw>
          </a:effectLst>
        </p:spPr>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cxnSp>
        <p:nvCxnSpPr>
          <p:cNvPr id="10" name="直接箭头连接符 9">
            <a:extLst>
              <a:ext uri="{FF2B5EF4-FFF2-40B4-BE49-F238E27FC236}">
                <a16:creationId xmlns:a16="http://schemas.microsoft.com/office/drawing/2014/main" id="{EBB08AAF-B174-B682-FB82-1C2ACB1C96E9}"/>
              </a:ext>
            </a:extLst>
          </p:cNvPr>
          <p:cNvCxnSpPr>
            <a:stCxn id="7" idx="6"/>
          </p:cNvCxnSpPr>
          <p:nvPr/>
        </p:nvCxnSpPr>
        <p:spPr>
          <a:xfrm>
            <a:off x="6512665" y="3156102"/>
            <a:ext cx="3090972" cy="0"/>
          </a:xfrm>
          <a:prstGeom prst="straightConnector1">
            <a:avLst/>
          </a:prstGeom>
          <a:noFill/>
          <a:ln w="12700" cap="flat" cmpd="sng" algn="ctr">
            <a:solidFill>
              <a:srgbClr val="5489DD"/>
            </a:solidFill>
            <a:prstDash val="solid"/>
            <a:miter lim="800000"/>
            <a:tailEnd type="triangle"/>
          </a:ln>
          <a:effectLst/>
        </p:spPr>
      </p:cxnSp>
      <p:sp>
        <p:nvSpPr>
          <p:cNvPr id="11" name="文本框 50">
            <a:extLst>
              <a:ext uri="{FF2B5EF4-FFF2-40B4-BE49-F238E27FC236}">
                <a16:creationId xmlns:a16="http://schemas.microsoft.com/office/drawing/2014/main" id="{4893303F-B754-0EF9-EF8E-8AC468805EA5}"/>
              </a:ext>
            </a:extLst>
          </p:cNvPr>
          <p:cNvSpPr txBox="1"/>
          <p:nvPr/>
        </p:nvSpPr>
        <p:spPr>
          <a:xfrm>
            <a:off x="7215741" y="1885192"/>
            <a:ext cx="1846659" cy="369332"/>
          </a:xfrm>
          <a:prstGeom prst="rect">
            <a:avLst/>
          </a:prstGeom>
          <a:noFill/>
        </p:spPr>
        <p:txBody>
          <a:bodyPr wrap="none" lIns="0" tIns="0" rIns="0" bIns="0" rtlCol="0" anchor="t">
            <a:noAutofit/>
          </a:bodyPr>
          <a:lstStyle>
            <a:defPPr>
              <a:defRPr lang="zh-CN"/>
            </a:defPPr>
            <a:lvl1pPr>
              <a:defRPr sz="2400">
                <a:solidFill>
                  <a:schemeClr val="accent1"/>
                </a:solidFill>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添加标题</a:t>
            </a:r>
          </a:p>
        </p:txBody>
      </p:sp>
      <p:sp>
        <p:nvSpPr>
          <p:cNvPr id="12" name="文本框 51">
            <a:extLst>
              <a:ext uri="{FF2B5EF4-FFF2-40B4-BE49-F238E27FC236}">
                <a16:creationId xmlns:a16="http://schemas.microsoft.com/office/drawing/2014/main" id="{2DD2C3CF-E947-2069-DCDE-B4D5F930F132}"/>
              </a:ext>
            </a:extLst>
          </p:cNvPr>
          <p:cNvSpPr txBox="1"/>
          <p:nvPr/>
        </p:nvSpPr>
        <p:spPr>
          <a:xfrm>
            <a:off x="7138194" y="2170285"/>
            <a:ext cx="2619265" cy="822276"/>
          </a:xfrm>
          <a:prstGeom prst="rect">
            <a:avLst/>
          </a:prstGeom>
          <a:noFill/>
        </p:spPr>
        <p:txBody>
          <a:bodyPr wrap="square">
            <a:noAutofit/>
          </a:bodyPr>
          <a:lstStyle>
            <a:defPPr>
              <a:defRPr lang="zh-CN"/>
            </a:defPPr>
            <a:lvl1pPr>
              <a:lnSpc>
                <a:spcPct val="130000"/>
              </a:lnSpc>
              <a:defRPr sz="1400" kern="0">
                <a:solidFill>
                  <a:schemeClr val="tx1">
                    <a:lumMod val="65000"/>
                    <a:lumOff val="35000"/>
                  </a:schemeClr>
                </a:solidFill>
                <a:latin typeface="思源黑体 CN Normal" panose="020B0400000000000000" pitchFamily="34" charset="-122"/>
                <a:ea typeface="思源黑体 CN Normal" panose="020B0400000000000000" pitchFamily="34" charset="-122"/>
              </a:defRPr>
            </a:lvl1pPr>
          </a:lstStyle>
          <a:p>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a:t>
            </a:r>
          </a:p>
        </p:txBody>
      </p:sp>
      <p:sp>
        <p:nvSpPr>
          <p:cNvPr id="13" name="文本框 54">
            <a:extLst>
              <a:ext uri="{FF2B5EF4-FFF2-40B4-BE49-F238E27FC236}">
                <a16:creationId xmlns:a16="http://schemas.microsoft.com/office/drawing/2014/main" id="{2259235B-D0E5-9BAC-7EA0-E95D1F8053DE}"/>
              </a:ext>
            </a:extLst>
          </p:cNvPr>
          <p:cNvSpPr txBox="1"/>
          <p:nvPr/>
        </p:nvSpPr>
        <p:spPr>
          <a:xfrm>
            <a:off x="1294312" y="3060985"/>
            <a:ext cx="1846659" cy="369332"/>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添加标题</a:t>
            </a:r>
          </a:p>
        </p:txBody>
      </p:sp>
      <p:cxnSp>
        <p:nvCxnSpPr>
          <p:cNvPr id="14" name="直接箭头连接符 15">
            <a:extLst>
              <a:ext uri="{FF2B5EF4-FFF2-40B4-BE49-F238E27FC236}">
                <a16:creationId xmlns:a16="http://schemas.microsoft.com/office/drawing/2014/main" id="{CA965A62-CF66-EB7E-2770-C1F4690D58F4}"/>
              </a:ext>
            </a:extLst>
          </p:cNvPr>
          <p:cNvCxnSpPr/>
          <p:nvPr/>
        </p:nvCxnSpPr>
        <p:spPr>
          <a:xfrm>
            <a:off x="7884265" y="5842152"/>
            <a:ext cx="3090972" cy="0"/>
          </a:xfrm>
          <a:prstGeom prst="straightConnector1">
            <a:avLst/>
          </a:prstGeom>
          <a:noFill/>
          <a:ln w="12700" cap="flat" cmpd="sng" algn="ctr">
            <a:solidFill>
              <a:srgbClr val="5489DD"/>
            </a:solidFill>
            <a:prstDash val="solid"/>
            <a:miter lim="800000"/>
            <a:tailEnd type="triangle"/>
          </a:ln>
          <a:effectLst/>
        </p:spPr>
      </p:cxnSp>
      <p:sp>
        <p:nvSpPr>
          <p:cNvPr id="15" name="文本框 58">
            <a:extLst>
              <a:ext uri="{FF2B5EF4-FFF2-40B4-BE49-F238E27FC236}">
                <a16:creationId xmlns:a16="http://schemas.microsoft.com/office/drawing/2014/main" id="{9A2C8BF7-4C45-F508-5C98-2801050265C7}"/>
              </a:ext>
            </a:extLst>
          </p:cNvPr>
          <p:cNvSpPr txBox="1"/>
          <p:nvPr/>
        </p:nvSpPr>
        <p:spPr>
          <a:xfrm>
            <a:off x="8587341" y="4571242"/>
            <a:ext cx="2154436" cy="369332"/>
          </a:xfrm>
          <a:prstGeom prst="rect">
            <a:avLst/>
          </a:prstGeom>
          <a:noFill/>
        </p:spPr>
        <p:txBody>
          <a:bodyPr wrap="none" lIns="0" tIns="0" rIns="0" bIns="0" rtlCol="0" anchor="t">
            <a:noAutofit/>
          </a:bodyPr>
          <a:lstStyle>
            <a:defPPr>
              <a:defRPr lang="zh-CN"/>
            </a:defPPr>
            <a:lvl1pPr>
              <a:defRPr sz="2400">
                <a:solidFill>
                  <a:schemeClr val="accent1"/>
                </a:solidFill>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添加标题</a:t>
            </a:r>
          </a:p>
        </p:txBody>
      </p:sp>
      <p:sp>
        <p:nvSpPr>
          <p:cNvPr id="16" name="文本框 59">
            <a:extLst>
              <a:ext uri="{FF2B5EF4-FFF2-40B4-BE49-F238E27FC236}">
                <a16:creationId xmlns:a16="http://schemas.microsoft.com/office/drawing/2014/main" id="{EBCE84DC-F2D4-A988-C577-A5993D63CFB0}"/>
              </a:ext>
            </a:extLst>
          </p:cNvPr>
          <p:cNvSpPr txBox="1"/>
          <p:nvPr/>
        </p:nvSpPr>
        <p:spPr>
          <a:xfrm>
            <a:off x="8509794" y="4856335"/>
            <a:ext cx="2619265" cy="822276"/>
          </a:xfrm>
          <a:prstGeom prst="rect">
            <a:avLst/>
          </a:prstGeom>
          <a:noFill/>
        </p:spPr>
        <p:txBody>
          <a:bodyPr wrap="square">
            <a:noAutofit/>
          </a:bodyPr>
          <a:lstStyle>
            <a:defPPr>
              <a:defRPr lang="zh-CN"/>
            </a:defPPr>
            <a:lvl1pPr>
              <a:lnSpc>
                <a:spcPct val="130000"/>
              </a:lnSpc>
              <a:defRPr sz="1400" kern="0">
                <a:solidFill>
                  <a:schemeClr val="tx1">
                    <a:lumMod val="65000"/>
                    <a:lumOff val="35000"/>
                  </a:schemeClr>
                </a:solidFill>
                <a:latin typeface="思源黑体 CN Normal" panose="020B0400000000000000" pitchFamily="34" charset="-122"/>
                <a:ea typeface="思源黑体 CN Normal" panose="020B0400000000000000" pitchFamily="34" charset="-122"/>
              </a:defRPr>
            </a:lvl1pPr>
          </a:lstStyle>
          <a:p>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a:t>
            </a:r>
          </a:p>
        </p:txBody>
      </p:sp>
      <p:grpSp>
        <p:nvGrpSpPr>
          <p:cNvPr id="17" name="组合 16">
            <a:extLst>
              <a:ext uri="{FF2B5EF4-FFF2-40B4-BE49-F238E27FC236}">
                <a16:creationId xmlns:a16="http://schemas.microsoft.com/office/drawing/2014/main" id="{FBEA92FC-0509-4A40-01C4-34C0CE606197}"/>
              </a:ext>
            </a:extLst>
          </p:cNvPr>
          <p:cNvGrpSpPr/>
          <p:nvPr/>
        </p:nvGrpSpPr>
        <p:grpSpPr>
          <a:xfrm>
            <a:off x="5581212" y="2426684"/>
            <a:ext cx="443565" cy="319114"/>
            <a:chOff x="3820635" y="3071676"/>
            <a:chExt cx="541058" cy="389258"/>
          </a:xfrm>
          <a:solidFill>
            <a:sysClr val="window" lastClr="FFFFFF"/>
          </a:solidFill>
        </p:grpSpPr>
        <p:sp>
          <p:nvSpPr>
            <p:cNvPr id="18" name="Freeform 226">
              <a:extLst>
                <a:ext uri="{FF2B5EF4-FFF2-40B4-BE49-F238E27FC236}">
                  <a16:creationId xmlns:a16="http://schemas.microsoft.com/office/drawing/2014/main" id="{4651DC5D-86B1-1E92-9F83-9EF1F734BEB7}"/>
                </a:ext>
              </a:extLst>
            </p:cNvPr>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19" name="Freeform 227">
              <a:extLst>
                <a:ext uri="{FF2B5EF4-FFF2-40B4-BE49-F238E27FC236}">
                  <a16:creationId xmlns:a16="http://schemas.microsoft.com/office/drawing/2014/main" id="{18DD1901-998B-B3E1-DD4D-ADEA81C59A1E}"/>
                </a:ext>
              </a:extLst>
            </p:cNvPr>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20" name="Freeform 228">
              <a:extLst>
                <a:ext uri="{FF2B5EF4-FFF2-40B4-BE49-F238E27FC236}">
                  <a16:creationId xmlns:a16="http://schemas.microsoft.com/office/drawing/2014/main" id="{175D35C2-9BB5-31E2-EFA6-FA9952AA3C3A}"/>
                </a:ext>
              </a:extLst>
            </p:cNvPr>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21" name="Freeform 229">
              <a:extLst>
                <a:ext uri="{FF2B5EF4-FFF2-40B4-BE49-F238E27FC236}">
                  <a16:creationId xmlns:a16="http://schemas.microsoft.com/office/drawing/2014/main" id="{D1C57242-BC4F-FB93-5087-E66043F61902}"/>
                </a:ext>
              </a:extLst>
            </p:cNvPr>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22" name="Rectangle 230">
              <a:extLst>
                <a:ext uri="{FF2B5EF4-FFF2-40B4-BE49-F238E27FC236}">
                  <a16:creationId xmlns:a16="http://schemas.microsoft.com/office/drawing/2014/main" id="{9313A96A-935A-414F-6928-A8A3D7FF6718}"/>
                </a:ext>
              </a:extLst>
            </p:cNvPr>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23" name="Rectangle 231">
              <a:extLst>
                <a:ext uri="{FF2B5EF4-FFF2-40B4-BE49-F238E27FC236}">
                  <a16:creationId xmlns:a16="http://schemas.microsoft.com/office/drawing/2014/main" id="{8EEFD53C-EDB4-6821-321C-9BDBE6CE9BE0}"/>
                </a:ext>
              </a:extLst>
            </p:cNvPr>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24" name="Rectangle 232">
              <a:extLst>
                <a:ext uri="{FF2B5EF4-FFF2-40B4-BE49-F238E27FC236}">
                  <a16:creationId xmlns:a16="http://schemas.microsoft.com/office/drawing/2014/main" id="{56C6005F-62B6-52A7-3221-5E2DF27E1B4A}"/>
                </a:ext>
              </a:extLst>
            </p:cNvPr>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25" name="Rectangle 233">
              <a:extLst>
                <a:ext uri="{FF2B5EF4-FFF2-40B4-BE49-F238E27FC236}">
                  <a16:creationId xmlns:a16="http://schemas.microsoft.com/office/drawing/2014/main" id="{68740A3D-1C2A-4396-C5A5-FC7BEA38E5C1}"/>
                </a:ext>
              </a:extLst>
            </p:cNvPr>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grpSp>
      <p:grpSp>
        <p:nvGrpSpPr>
          <p:cNvPr id="26" name="组合 25">
            <a:extLst>
              <a:ext uri="{FF2B5EF4-FFF2-40B4-BE49-F238E27FC236}">
                <a16:creationId xmlns:a16="http://schemas.microsoft.com/office/drawing/2014/main" id="{3B07EB9B-8BC7-2DCB-9F1C-621F218F4431}"/>
              </a:ext>
            </a:extLst>
          </p:cNvPr>
          <p:cNvGrpSpPr/>
          <p:nvPr/>
        </p:nvGrpSpPr>
        <p:grpSpPr>
          <a:xfrm>
            <a:off x="5526135" y="3744568"/>
            <a:ext cx="443565" cy="418975"/>
            <a:chOff x="4882149" y="3025052"/>
            <a:chExt cx="489013" cy="461905"/>
          </a:xfrm>
          <a:solidFill>
            <a:sysClr val="window" lastClr="FFFFFF"/>
          </a:solidFill>
        </p:grpSpPr>
        <p:sp>
          <p:nvSpPr>
            <p:cNvPr id="27" name="Freeform 250">
              <a:extLst>
                <a:ext uri="{FF2B5EF4-FFF2-40B4-BE49-F238E27FC236}">
                  <a16:creationId xmlns:a16="http://schemas.microsoft.com/office/drawing/2014/main" id="{795F5A43-4ABF-8CCD-F710-C43CE07C8BF7}"/>
                </a:ext>
              </a:extLst>
            </p:cNvPr>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28" name="Freeform 251">
              <a:extLst>
                <a:ext uri="{FF2B5EF4-FFF2-40B4-BE49-F238E27FC236}">
                  <a16:creationId xmlns:a16="http://schemas.microsoft.com/office/drawing/2014/main" id="{9BFCC5FA-A4C9-500B-502A-91CAEE3BAC07}"/>
                </a:ext>
              </a:extLst>
            </p:cNvPr>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29" name="Freeform 252">
              <a:extLst>
                <a:ext uri="{FF2B5EF4-FFF2-40B4-BE49-F238E27FC236}">
                  <a16:creationId xmlns:a16="http://schemas.microsoft.com/office/drawing/2014/main" id="{35A4FEC5-8FDF-3453-7843-A5FCA14F2E39}"/>
                </a:ext>
              </a:extLst>
            </p:cNvPr>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30" name="Freeform 253">
              <a:extLst>
                <a:ext uri="{FF2B5EF4-FFF2-40B4-BE49-F238E27FC236}">
                  <a16:creationId xmlns:a16="http://schemas.microsoft.com/office/drawing/2014/main" id="{0B9137F9-A7FA-5D38-6E44-664CB1403252}"/>
                </a:ext>
              </a:extLst>
            </p:cNvPr>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31" name="Rectangle 254">
              <a:extLst>
                <a:ext uri="{FF2B5EF4-FFF2-40B4-BE49-F238E27FC236}">
                  <a16:creationId xmlns:a16="http://schemas.microsoft.com/office/drawing/2014/main" id="{00FC67DD-1FC2-A75C-7551-50064BDAAC8E}"/>
                </a:ext>
              </a:extLst>
            </p:cNvPr>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32" name="Rectangle 255">
              <a:extLst>
                <a:ext uri="{FF2B5EF4-FFF2-40B4-BE49-F238E27FC236}">
                  <a16:creationId xmlns:a16="http://schemas.microsoft.com/office/drawing/2014/main" id="{426C6945-98CA-E979-6ADE-A64132A00A60}"/>
                </a:ext>
              </a:extLst>
            </p:cNvPr>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33" name="Rectangle 256">
              <a:extLst>
                <a:ext uri="{FF2B5EF4-FFF2-40B4-BE49-F238E27FC236}">
                  <a16:creationId xmlns:a16="http://schemas.microsoft.com/office/drawing/2014/main" id="{07CA1F93-0016-D028-B89B-FBDD09F24679}"/>
                </a:ext>
              </a:extLst>
            </p:cNvPr>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grpSp>
      <p:grpSp>
        <p:nvGrpSpPr>
          <p:cNvPr id="34" name="组合 33">
            <a:extLst>
              <a:ext uri="{FF2B5EF4-FFF2-40B4-BE49-F238E27FC236}">
                <a16:creationId xmlns:a16="http://schemas.microsoft.com/office/drawing/2014/main" id="{083276D8-32F9-AD31-079B-40027B89CD07}"/>
              </a:ext>
            </a:extLst>
          </p:cNvPr>
          <p:cNvGrpSpPr/>
          <p:nvPr/>
        </p:nvGrpSpPr>
        <p:grpSpPr>
          <a:xfrm>
            <a:off x="5557117" y="5096570"/>
            <a:ext cx="381601" cy="390454"/>
            <a:chOff x="7094088" y="3043485"/>
            <a:chExt cx="420702" cy="430461"/>
          </a:xfrm>
          <a:solidFill>
            <a:sysClr val="window" lastClr="FFFFFF"/>
          </a:solidFill>
        </p:grpSpPr>
        <p:sp>
          <p:nvSpPr>
            <p:cNvPr id="35" name="Freeform 833">
              <a:extLst>
                <a:ext uri="{FF2B5EF4-FFF2-40B4-BE49-F238E27FC236}">
                  <a16:creationId xmlns:a16="http://schemas.microsoft.com/office/drawing/2014/main" id="{1F6D01B1-0A27-8B4F-26AE-6B69F329E64B}"/>
                </a:ext>
              </a:extLst>
            </p:cNvPr>
            <p:cNvSpPr>
              <a:spLocks noEditPoints="1"/>
            </p:cNvSpPr>
            <p:nvPr/>
          </p:nvSpPr>
          <p:spPr bwMode="auto">
            <a:xfrm>
              <a:off x="7094088" y="3207212"/>
              <a:ext cx="185413" cy="266734"/>
            </a:xfrm>
            <a:custGeom>
              <a:avLst/>
              <a:gdLst>
                <a:gd name="T0" fmla="*/ 95 w 171"/>
                <a:gd name="T1" fmla="*/ 24 h 246"/>
                <a:gd name="T2" fmla="*/ 147 w 171"/>
                <a:gd name="T3" fmla="*/ 201 h 246"/>
                <a:gd name="T4" fmla="*/ 76 w 171"/>
                <a:gd name="T5" fmla="*/ 223 h 246"/>
                <a:gd name="T6" fmla="*/ 24 w 171"/>
                <a:gd name="T7" fmla="*/ 43 h 246"/>
                <a:gd name="T8" fmla="*/ 95 w 171"/>
                <a:gd name="T9" fmla="*/ 24 h 246"/>
                <a:gd name="T10" fmla="*/ 107 w 171"/>
                <a:gd name="T11" fmla="*/ 0 h 246"/>
                <a:gd name="T12" fmla="*/ 90 w 171"/>
                <a:gd name="T13" fmla="*/ 5 h 246"/>
                <a:gd name="T14" fmla="*/ 17 w 171"/>
                <a:gd name="T15" fmla="*/ 26 h 246"/>
                <a:gd name="T16" fmla="*/ 0 w 171"/>
                <a:gd name="T17" fmla="*/ 31 h 246"/>
                <a:gd name="T18" fmla="*/ 5 w 171"/>
                <a:gd name="T19" fmla="*/ 50 h 246"/>
                <a:gd name="T20" fmla="*/ 57 w 171"/>
                <a:gd name="T21" fmla="*/ 227 h 246"/>
                <a:gd name="T22" fmla="*/ 64 w 171"/>
                <a:gd name="T23" fmla="*/ 246 h 246"/>
                <a:gd name="T24" fmla="*/ 81 w 171"/>
                <a:gd name="T25" fmla="*/ 241 h 246"/>
                <a:gd name="T26" fmla="*/ 152 w 171"/>
                <a:gd name="T27" fmla="*/ 220 h 246"/>
                <a:gd name="T28" fmla="*/ 171 w 171"/>
                <a:gd name="T29" fmla="*/ 215 h 246"/>
                <a:gd name="T30" fmla="*/ 166 w 171"/>
                <a:gd name="T31" fmla="*/ 197 h 246"/>
                <a:gd name="T32" fmla="*/ 114 w 171"/>
                <a:gd name="T33" fmla="*/ 17 h 246"/>
                <a:gd name="T34" fmla="*/ 107 w 171"/>
                <a:gd name="T35" fmla="*/ 0 h 246"/>
                <a:gd name="T36" fmla="*/ 107 w 171"/>
                <a:gd name="T3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246">
                  <a:moveTo>
                    <a:pt x="95" y="24"/>
                  </a:moveTo>
                  <a:lnTo>
                    <a:pt x="147" y="201"/>
                  </a:lnTo>
                  <a:lnTo>
                    <a:pt x="76" y="223"/>
                  </a:lnTo>
                  <a:lnTo>
                    <a:pt x="24" y="43"/>
                  </a:lnTo>
                  <a:lnTo>
                    <a:pt x="95" y="24"/>
                  </a:lnTo>
                  <a:close/>
                  <a:moveTo>
                    <a:pt x="107" y="0"/>
                  </a:moveTo>
                  <a:lnTo>
                    <a:pt x="90" y="5"/>
                  </a:lnTo>
                  <a:lnTo>
                    <a:pt x="17" y="26"/>
                  </a:lnTo>
                  <a:lnTo>
                    <a:pt x="0" y="31"/>
                  </a:lnTo>
                  <a:lnTo>
                    <a:pt x="5" y="50"/>
                  </a:lnTo>
                  <a:lnTo>
                    <a:pt x="57" y="227"/>
                  </a:lnTo>
                  <a:lnTo>
                    <a:pt x="64" y="246"/>
                  </a:lnTo>
                  <a:lnTo>
                    <a:pt x="81" y="241"/>
                  </a:lnTo>
                  <a:lnTo>
                    <a:pt x="152" y="220"/>
                  </a:lnTo>
                  <a:lnTo>
                    <a:pt x="171" y="215"/>
                  </a:lnTo>
                  <a:lnTo>
                    <a:pt x="166" y="197"/>
                  </a:lnTo>
                  <a:lnTo>
                    <a:pt x="114" y="17"/>
                  </a:lnTo>
                  <a:lnTo>
                    <a:pt x="107" y="0"/>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36" name="Freeform 834">
              <a:extLst>
                <a:ext uri="{FF2B5EF4-FFF2-40B4-BE49-F238E27FC236}">
                  <a16:creationId xmlns:a16="http://schemas.microsoft.com/office/drawing/2014/main" id="{667FFE23-9EB7-4982-5C75-A010027C8C04}"/>
                </a:ext>
              </a:extLst>
            </p:cNvPr>
            <p:cNvSpPr>
              <a:spLocks noEditPoints="1"/>
            </p:cNvSpPr>
            <p:nvPr/>
          </p:nvSpPr>
          <p:spPr bwMode="auto">
            <a:xfrm>
              <a:off x="7094088" y="3207212"/>
              <a:ext cx="185413" cy="266734"/>
            </a:xfrm>
            <a:custGeom>
              <a:avLst/>
              <a:gdLst>
                <a:gd name="T0" fmla="*/ 95 w 171"/>
                <a:gd name="T1" fmla="*/ 24 h 246"/>
                <a:gd name="T2" fmla="*/ 147 w 171"/>
                <a:gd name="T3" fmla="*/ 201 h 246"/>
                <a:gd name="T4" fmla="*/ 76 w 171"/>
                <a:gd name="T5" fmla="*/ 223 h 246"/>
                <a:gd name="T6" fmla="*/ 24 w 171"/>
                <a:gd name="T7" fmla="*/ 43 h 246"/>
                <a:gd name="T8" fmla="*/ 95 w 171"/>
                <a:gd name="T9" fmla="*/ 24 h 246"/>
                <a:gd name="T10" fmla="*/ 107 w 171"/>
                <a:gd name="T11" fmla="*/ 0 h 246"/>
                <a:gd name="T12" fmla="*/ 90 w 171"/>
                <a:gd name="T13" fmla="*/ 5 h 246"/>
                <a:gd name="T14" fmla="*/ 17 w 171"/>
                <a:gd name="T15" fmla="*/ 26 h 246"/>
                <a:gd name="T16" fmla="*/ 0 w 171"/>
                <a:gd name="T17" fmla="*/ 31 h 246"/>
                <a:gd name="T18" fmla="*/ 5 w 171"/>
                <a:gd name="T19" fmla="*/ 50 h 246"/>
                <a:gd name="T20" fmla="*/ 57 w 171"/>
                <a:gd name="T21" fmla="*/ 227 h 246"/>
                <a:gd name="T22" fmla="*/ 64 w 171"/>
                <a:gd name="T23" fmla="*/ 246 h 246"/>
                <a:gd name="T24" fmla="*/ 81 w 171"/>
                <a:gd name="T25" fmla="*/ 241 h 246"/>
                <a:gd name="T26" fmla="*/ 152 w 171"/>
                <a:gd name="T27" fmla="*/ 220 h 246"/>
                <a:gd name="T28" fmla="*/ 171 w 171"/>
                <a:gd name="T29" fmla="*/ 215 h 246"/>
                <a:gd name="T30" fmla="*/ 166 w 171"/>
                <a:gd name="T31" fmla="*/ 197 h 246"/>
                <a:gd name="T32" fmla="*/ 114 w 171"/>
                <a:gd name="T33" fmla="*/ 17 h 246"/>
                <a:gd name="T34" fmla="*/ 107 w 171"/>
                <a:gd name="T35" fmla="*/ 0 h 246"/>
                <a:gd name="T36" fmla="*/ 107 w 171"/>
                <a:gd name="T3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246">
                  <a:moveTo>
                    <a:pt x="95" y="24"/>
                  </a:moveTo>
                  <a:lnTo>
                    <a:pt x="147" y="201"/>
                  </a:lnTo>
                  <a:lnTo>
                    <a:pt x="76" y="223"/>
                  </a:lnTo>
                  <a:lnTo>
                    <a:pt x="24" y="43"/>
                  </a:lnTo>
                  <a:lnTo>
                    <a:pt x="95" y="24"/>
                  </a:lnTo>
                  <a:moveTo>
                    <a:pt x="107" y="0"/>
                  </a:moveTo>
                  <a:lnTo>
                    <a:pt x="90" y="5"/>
                  </a:lnTo>
                  <a:lnTo>
                    <a:pt x="17" y="26"/>
                  </a:lnTo>
                  <a:lnTo>
                    <a:pt x="0" y="31"/>
                  </a:lnTo>
                  <a:lnTo>
                    <a:pt x="5" y="50"/>
                  </a:lnTo>
                  <a:lnTo>
                    <a:pt x="57" y="227"/>
                  </a:lnTo>
                  <a:lnTo>
                    <a:pt x="64" y="246"/>
                  </a:lnTo>
                  <a:lnTo>
                    <a:pt x="81" y="241"/>
                  </a:lnTo>
                  <a:lnTo>
                    <a:pt x="152" y="220"/>
                  </a:lnTo>
                  <a:lnTo>
                    <a:pt x="171" y="215"/>
                  </a:lnTo>
                  <a:lnTo>
                    <a:pt x="166" y="197"/>
                  </a:lnTo>
                  <a:lnTo>
                    <a:pt x="114" y="17"/>
                  </a:lnTo>
                  <a:lnTo>
                    <a:pt x="107" y="0"/>
                  </a:lnTo>
                  <a:lnTo>
                    <a:pt x="10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sp>
          <p:nvSpPr>
            <p:cNvPr id="37" name="Freeform 835">
              <a:extLst>
                <a:ext uri="{FF2B5EF4-FFF2-40B4-BE49-F238E27FC236}">
                  <a16:creationId xmlns:a16="http://schemas.microsoft.com/office/drawing/2014/main" id="{A7B1DDEC-0D9C-D14C-97C5-A66772A631DF}"/>
                </a:ext>
              </a:extLst>
            </p:cNvPr>
            <p:cNvSpPr/>
            <p:nvPr/>
          </p:nvSpPr>
          <p:spPr bwMode="auto">
            <a:xfrm>
              <a:off x="7217696" y="3043485"/>
              <a:ext cx="297094" cy="338297"/>
            </a:xfrm>
            <a:custGeom>
              <a:avLst/>
              <a:gdLst>
                <a:gd name="T0" fmla="*/ 111 w 116"/>
                <a:gd name="T1" fmla="*/ 93 h 132"/>
                <a:gd name="T2" fmla="*/ 104 w 116"/>
                <a:gd name="T3" fmla="*/ 105 h 132"/>
                <a:gd name="T4" fmla="*/ 104 w 116"/>
                <a:gd name="T5" fmla="*/ 108 h 132"/>
                <a:gd name="T6" fmla="*/ 94 w 116"/>
                <a:gd name="T7" fmla="*/ 121 h 132"/>
                <a:gd name="T8" fmla="*/ 93 w 116"/>
                <a:gd name="T9" fmla="*/ 126 h 132"/>
                <a:gd name="T10" fmla="*/ 79 w 116"/>
                <a:gd name="T11" fmla="*/ 132 h 132"/>
                <a:gd name="T12" fmla="*/ 74 w 116"/>
                <a:gd name="T13" fmla="*/ 132 h 132"/>
                <a:gd name="T14" fmla="*/ 42 w 116"/>
                <a:gd name="T15" fmla="*/ 129 h 132"/>
                <a:gd name="T16" fmla="*/ 31 w 116"/>
                <a:gd name="T17" fmla="*/ 128 h 132"/>
                <a:gd name="T18" fmla="*/ 16 w 116"/>
                <a:gd name="T19" fmla="*/ 130 h 132"/>
                <a:gd name="T20" fmla="*/ 0 w 116"/>
                <a:gd name="T21" fmla="*/ 74 h 132"/>
                <a:gd name="T22" fmla="*/ 35 w 116"/>
                <a:gd name="T23" fmla="*/ 35 h 132"/>
                <a:gd name="T24" fmla="*/ 37 w 116"/>
                <a:gd name="T25" fmla="*/ 6 h 132"/>
                <a:gd name="T26" fmla="*/ 48 w 116"/>
                <a:gd name="T27" fmla="*/ 0 h 132"/>
                <a:gd name="T28" fmla="*/ 60 w 116"/>
                <a:gd name="T29" fmla="*/ 31 h 132"/>
                <a:gd name="T30" fmla="*/ 59 w 116"/>
                <a:gd name="T31" fmla="*/ 40 h 132"/>
                <a:gd name="T32" fmla="*/ 58 w 116"/>
                <a:gd name="T33" fmla="*/ 48 h 132"/>
                <a:gd name="T34" fmla="*/ 95 w 116"/>
                <a:gd name="T35" fmla="*/ 56 h 132"/>
                <a:gd name="T36" fmla="*/ 98 w 116"/>
                <a:gd name="T37" fmla="*/ 56 h 132"/>
                <a:gd name="T38" fmla="*/ 116 w 116"/>
                <a:gd name="T39" fmla="*/ 73 h 132"/>
                <a:gd name="T40" fmla="*/ 110 w 116"/>
                <a:gd name="T41" fmla="*/ 86 h 132"/>
                <a:gd name="T42" fmla="*/ 111 w 116"/>
                <a:gd name="T43"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32">
                  <a:moveTo>
                    <a:pt x="111" y="93"/>
                  </a:moveTo>
                  <a:cubicBezTo>
                    <a:pt x="111" y="98"/>
                    <a:pt x="108" y="102"/>
                    <a:pt x="104" y="105"/>
                  </a:cubicBezTo>
                  <a:cubicBezTo>
                    <a:pt x="104" y="106"/>
                    <a:pt x="104" y="107"/>
                    <a:pt x="104" y="108"/>
                  </a:cubicBezTo>
                  <a:cubicBezTo>
                    <a:pt x="104" y="114"/>
                    <a:pt x="100" y="119"/>
                    <a:pt x="94" y="121"/>
                  </a:cubicBezTo>
                  <a:cubicBezTo>
                    <a:pt x="94" y="123"/>
                    <a:pt x="94" y="124"/>
                    <a:pt x="93" y="126"/>
                  </a:cubicBezTo>
                  <a:cubicBezTo>
                    <a:pt x="91" y="131"/>
                    <a:pt x="85" y="132"/>
                    <a:pt x="79" y="132"/>
                  </a:cubicBezTo>
                  <a:cubicBezTo>
                    <a:pt x="77" y="132"/>
                    <a:pt x="75" y="132"/>
                    <a:pt x="74" y="132"/>
                  </a:cubicBezTo>
                  <a:cubicBezTo>
                    <a:pt x="67" y="131"/>
                    <a:pt x="55" y="130"/>
                    <a:pt x="42" y="129"/>
                  </a:cubicBezTo>
                  <a:cubicBezTo>
                    <a:pt x="38" y="128"/>
                    <a:pt x="34" y="128"/>
                    <a:pt x="31" y="128"/>
                  </a:cubicBezTo>
                  <a:cubicBezTo>
                    <a:pt x="24" y="128"/>
                    <a:pt x="19" y="129"/>
                    <a:pt x="16" y="130"/>
                  </a:cubicBezTo>
                  <a:cubicBezTo>
                    <a:pt x="0" y="74"/>
                    <a:pt x="0" y="74"/>
                    <a:pt x="0" y="74"/>
                  </a:cubicBezTo>
                  <a:cubicBezTo>
                    <a:pt x="11" y="66"/>
                    <a:pt x="29" y="46"/>
                    <a:pt x="35" y="35"/>
                  </a:cubicBezTo>
                  <a:cubicBezTo>
                    <a:pt x="38" y="23"/>
                    <a:pt x="37" y="9"/>
                    <a:pt x="37" y="6"/>
                  </a:cubicBezTo>
                  <a:cubicBezTo>
                    <a:pt x="36" y="0"/>
                    <a:pt x="47" y="0"/>
                    <a:pt x="48" y="0"/>
                  </a:cubicBezTo>
                  <a:cubicBezTo>
                    <a:pt x="55" y="0"/>
                    <a:pt x="61" y="11"/>
                    <a:pt x="60" y="31"/>
                  </a:cubicBezTo>
                  <a:cubicBezTo>
                    <a:pt x="60" y="34"/>
                    <a:pt x="59" y="37"/>
                    <a:pt x="59" y="40"/>
                  </a:cubicBezTo>
                  <a:cubicBezTo>
                    <a:pt x="58" y="43"/>
                    <a:pt x="58" y="45"/>
                    <a:pt x="58" y="48"/>
                  </a:cubicBezTo>
                  <a:cubicBezTo>
                    <a:pt x="58" y="55"/>
                    <a:pt x="85" y="56"/>
                    <a:pt x="95" y="56"/>
                  </a:cubicBezTo>
                  <a:cubicBezTo>
                    <a:pt x="97" y="56"/>
                    <a:pt x="98" y="56"/>
                    <a:pt x="98" y="56"/>
                  </a:cubicBezTo>
                  <a:cubicBezTo>
                    <a:pt x="108" y="56"/>
                    <a:pt x="116" y="64"/>
                    <a:pt x="116" y="73"/>
                  </a:cubicBezTo>
                  <a:cubicBezTo>
                    <a:pt x="116" y="79"/>
                    <a:pt x="114" y="83"/>
                    <a:pt x="110" y="86"/>
                  </a:cubicBezTo>
                  <a:cubicBezTo>
                    <a:pt x="111" y="88"/>
                    <a:pt x="111" y="91"/>
                    <a:pt x="11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endParaRPr>
            </a:p>
          </p:txBody>
        </p:sp>
      </p:grpSp>
      <p:sp>
        <p:nvSpPr>
          <p:cNvPr id="38" name="灯片编号占位符 37">
            <a:extLst>
              <a:ext uri="{FF2B5EF4-FFF2-40B4-BE49-F238E27FC236}">
                <a16:creationId xmlns:a16="http://schemas.microsoft.com/office/drawing/2014/main" id="{0A297F6D-DFD8-00F4-DA4C-D82D11BD00F3}"/>
              </a:ext>
            </a:extLst>
          </p:cNvPr>
          <p:cNvSpPr>
            <a:spLocks noGrp="1"/>
          </p:cNvSpPr>
          <p:nvPr>
            <p:ph type="sldNum" sz="quarter" idx="4294967295"/>
          </p:nvPr>
        </p:nvSpPr>
        <p:spPr>
          <a:xfrm>
            <a:off x="9448800" y="6356350"/>
            <a:ext cx="2743200" cy="365125"/>
          </a:xfrm>
        </p:spPr>
        <p:txBody>
          <a:bodyPr/>
          <a:lstStyle/>
          <a:p>
            <a:fld id="{045B9AAA-CDB6-0A45-8866-80CA7C01FA32}" type="slidenum">
              <a:rPr kumimoji="1" lang="zh-CN" altLang="en-US" smtClean="0"/>
              <a:t>12</a:t>
            </a:fld>
            <a:endParaRPr kumimoji="1" lang="zh-CN" altLang="en-US"/>
          </a:p>
        </p:txBody>
      </p:sp>
      <p:sp>
        <p:nvSpPr>
          <p:cNvPr id="39" name="文本框 38">
            <a:extLst>
              <a:ext uri="{FF2B5EF4-FFF2-40B4-BE49-F238E27FC236}">
                <a16:creationId xmlns:a16="http://schemas.microsoft.com/office/drawing/2014/main" id="{5A879FF8-1C62-3CC0-EEB7-3890513EF1F8}"/>
              </a:ext>
            </a:extLst>
          </p:cNvPr>
          <p:cNvSpPr txBox="1"/>
          <p:nvPr/>
        </p:nvSpPr>
        <p:spPr>
          <a:xfrm>
            <a:off x="1175706" y="519530"/>
            <a:ext cx="1620957" cy="523220"/>
          </a:xfrm>
          <a:prstGeom prst="rect">
            <a:avLst/>
          </a:prstGeom>
          <a:noFill/>
        </p:spPr>
        <p:txBody>
          <a:bodyPr wrap="none" rtlCol="0">
            <a:spAutoFit/>
          </a:bodyPr>
          <a:lstStyle>
            <a:defPPr>
              <a:defRPr lang="en-US"/>
            </a:defPPr>
            <a:lvl1pPr>
              <a:defRPr sz="2800">
                <a:solidFill>
                  <a:schemeClr val="tx1">
                    <a:lumMod val="85000"/>
                    <a:lumOff val="15000"/>
                  </a:schemeClr>
                </a:solidFill>
                <a:latin typeface="优设标题黑" panose="00000500000000000000" pitchFamily="2" charset="-122"/>
                <a:ea typeface="优设标题黑" panose="00000500000000000000" pitchFamily="2" charset="-122"/>
              </a:defRPr>
            </a:lvl1pPr>
          </a:lstStyle>
          <a:p>
            <a:r>
              <a:rPr lang="zh-CN" altLang="en-US" dirty="0">
                <a:latin typeface="思源宋体 CN Heavy" pitchFamily="18" charset="-122"/>
                <a:ea typeface="思源宋体 CN Heavy" pitchFamily="18" charset="-122"/>
              </a:rPr>
              <a:t>输入标题</a:t>
            </a:r>
          </a:p>
        </p:txBody>
      </p:sp>
    </p:spTree>
    <p:extLst>
      <p:ext uri="{BB962C8B-B14F-4D97-AF65-F5344CB8AC3E}">
        <p14:creationId xmlns:p14="http://schemas.microsoft.com/office/powerpoint/2010/main" val="348482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53" presetClass="entr" presetSubtype="16"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par>
                                <p:cTn id="75" presetID="53" presetClass="entr" presetSubtype="16"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par>
                                <p:cTn id="80" presetID="53" presetClass="entr" presetSubtype="16"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p:bldP spid="12" grpId="0"/>
      <p:bldP spid="13"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爱设计-5">
            <a:extLst>
              <a:ext uri="{FF2B5EF4-FFF2-40B4-BE49-F238E27FC236}">
                <a16:creationId xmlns:a16="http://schemas.microsoft.com/office/drawing/2014/main" id="{4251351A-DFEF-1BB5-2B7E-1C4D70C07F29}"/>
              </a:ext>
            </a:extLst>
          </p:cNvPr>
          <p:cNvSpPr/>
          <p:nvPr/>
        </p:nvSpPr>
        <p:spPr>
          <a:xfrm>
            <a:off x="817101" y="2664342"/>
            <a:ext cx="2076499" cy="3181204"/>
          </a:xfrm>
          <a:prstGeom prst="roundRect">
            <a:avLst>
              <a:gd name="adj" fmla="val 3187"/>
            </a:avLst>
          </a:prstGeom>
          <a:solidFill>
            <a:sysClr val="window" lastClr="FFFFFF"/>
          </a:solidFill>
          <a:ln>
            <a:noFill/>
          </a:ln>
          <a:effectLst>
            <a:outerShdw blurRad="241300" dist="114300" dir="5400000" algn="ctr" rotWithShape="0">
              <a:srgbClr val="5489DD">
                <a:alpha val="12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242424"/>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5" name="爱设计-6">
            <a:extLst>
              <a:ext uri="{FF2B5EF4-FFF2-40B4-BE49-F238E27FC236}">
                <a16:creationId xmlns:a16="http://schemas.microsoft.com/office/drawing/2014/main" id="{A2F1A40E-4E6D-E726-EB59-0D6EEABE3DD6}"/>
              </a:ext>
            </a:extLst>
          </p:cNvPr>
          <p:cNvSpPr/>
          <p:nvPr/>
        </p:nvSpPr>
        <p:spPr>
          <a:xfrm>
            <a:off x="2938051" y="2664342"/>
            <a:ext cx="2076499" cy="3181204"/>
          </a:xfrm>
          <a:prstGeom prst="roundRect">
            <a:avLst>
              <a:gd name="adj" fmla="val 3187"/>
            </a:avLst>
          </a:prstGeom>
          <a:solidFill>
            <a:sysClr val="window" lastClr="FFFFFF"/>
          </a:solidFill>
          <a:ln>
            <a:noFill/>
          </a:ln>
          <a:effectLst>
            <a:outerShdw blurRad="241300" dist="114300" dir="5400000" algn="ctr" rotWithShape="0">
              <a:srgbClr val="5489DD">
                <a:alpha val="12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242424"/>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6" name="爱设计-7">
            <a:extLst>
              <a:ext uri="{FF2B5EF4-FFF2-40B4-BE49-F238E27FC236}">
                <a16:creationId xmlns:a16="http://schemas.microsoft.com/office/drawing/2014/main" id="{F8FA299B-7542-9C58-FCE2-DDB3BBA4B668}"/>
              </a:ext>
            </a:extLst>
          </p:cNvPr>
          <p:cNvSpPr/>
          <p:nvPr/>
        </p:nvSpPr>
        <p:spPr>
          <a:xfrm>
            <a:off x="5059001" y="2664342"/>
            <a:ext cx="2076499" cy="3181204"/>
          </a:xfrm>
          <a:prstGeom prst="roundRect">
            <a:avLst>
              <a:gd name="adj" fmla="val 3187"/>
            </a:avLst>
          </a:prstGeom>
          <a:solidFill>
            <a:sysClr val="window" lastClr="FFFFFF"/>
          </a:solidFill>
          <a:ln>
            <a:noFill/>
          </a:ln>
          <a:effectLst>
            <a:outerShdw blurRad="241300" dist="114300" dir="5400000" algn="ctr" rotWithShape="0">
              <a:srgbClr val="5489DD">
                <a:alpha val="12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242424"/>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7" name="爱设计-8">
            <a:extLst>
              <a:ext uri="{FF2B5EF4-FFF2-40B4-BE49-F238E27FC236}">
                <a16:creationId xmlns:a16="http://schemas.microsoft.com/office/drawing/2014/main" id="{DAE7F60D-5B58-7D16-1408-DC9286F0C368}"/>
              </a:ext>
            </a:extLst>
          </p:cNvPr>
          <p:cNvSpPr/>
          <p:nvPr/>
        </p:nvSpPr>
        <p:spPr>
          <a:xfrm>
            <a:off x="7179951" y="2664342"/>
            <a:ext cx="2076499" cy="3181204"/>
          </a:xfrm>
          <a:prstGeom prst="roundRect">
            <a:avLst>
              <a:gd name="adj" fmla="val 3187"/>
            </a:avLst>
          </a:prstGeom>
          <a:solidFill>
            <a:sysClr val="window" lastClr="FFFFFF"/>
          </a:solidFill>
          <a:ln>
            <a:noFill/>
          </a:ln>
          <a:effectLst>
            <a:outerShdw blurRad="241300" dist="114300" dir="5400000" algn="ctr" rotWithShape="0">
              <a:srgbClr val="5489DD">
                <a:alpha val="12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242424"/>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8" name="爱设计-9">
            <a:extLst>
              <a:ext uri="{FF2B5EF4-FFF2-40B4-BE49-F238E27FC236}">
                <a16:creationId xmlns:a16="http://schemas.microsoft.com/office/drawing/2014/main" id="{75472AB5-CD70-5386-E1C1-B8740C9C0951}"/>
              </a:ext>
            </a:extLst>
          </p:cNvPr>
          <p:cNvSpPr/>
          <p:nvPr/>
        </p:nvSpPr>
        <p:spPr>
          <a:xfrm>
            <a:off x="9300901" y="2664342"/>
            <a:ext cx="2076499" cy="3181204"/>
          </a:xfrm>
          <a:prstGeom prst="roundRect">
            <a:avLst>
              <a:gd name="adj" fmla="val 3187"/>
            </a:avLst>
          </a:prstGeom>
          <a:solidFill>
            <a:sysClr val="window" lastClr="FFFFFF"/>
          </a:solidFill>
          <a:ln>
            <a:noFill/>
          </a:ln>
          <a:effectLst>
            <a:outerShdw blurRad="241300" dist="114300" dir="5400000" algn="ctr" rotWithShape="0">
              <a:srgbClr val="5489DD">
                <a:alpha val="12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242424"/>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9" name="爱设计-10">
            <a:extLst>
              <a:ext uri="{FF2B5EF4-FFF2-40B4-BE49-F238E27FC236}">
                <a16:creationId xmlns:a16="http://schemas.microsoft.com/office/drawing/2014/main" id="{455AA4D8-7B94-373F-BC23-3499E88322B8}"/>
              </a:ext>
            </a:extLst>
          </p:cNvPr>
          <p:cNvSpPr/>
          <p:nvPr/>
        </p:nvSpPr>
        <p:spPr>
          <a:xfrm>
            <a:off x="815443" y="2215245"/>
            <a:ext cx="2078996" cy="9649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 y="21600"/>
                </a:lnTo>
                <a:lnTo>
                  <a:pt x="0" y="0"/>
                </a:lnTo>
                <a:close/>
              </a:path>
            </a:pathLst>
          </a:custGeom>
          <a:solidFill>
            <a:srgbClr val="5489DD"/>
          </a:solidFill>
          <a:ln w="12700" cap="flat" cmpd="sng" algn="ctr">
            <a:noFill/>
            <a:prstDash val="solid"/>
            <a:miter lim="800000"/>
          </a:ln>
          <a:effectLst>
            <a:outerShdw blurRad="241300" dist="114300" dir="5400000" algn="ctr" rotWithShape="0">
              <a:srgbClr val="5489DD">
                <a:alpha val="12000"/>
              </a:srgbClr>
            </a:outerShdw>
          </a:effectLst>
        </p:spPr>
        <p:txBody>
          <a:bodyPr rot="0" spcFirstLastPara="0" vert="horz" wrap="square" lIns="45720" tIns="22860" rIns="45720" bIns="228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0" name="爱设计-11">
            <a:extLst>
              <a:ext uri="{FF2B5EF4-FFF2-40B4-BE49-F238E27FC236}">
                <a16:creationId xmlns:a16="http://schemas.microsoft.com/office/drawing/2014/main" id="{707971E5-8AD0-4FB7-9CB4-2A7CABD84307}"/>
              </a:ext>
            </a:extLst>
          </p:cNvPr>
          <p:cNvSpPr/>
          <p:nvPr/>
        </p:nvSpPr>
        <p:spPr>
          <a:xfrm>
            <a:off x="2938066" y="2214196"/>
            <a:ext cx="2078996" cy="9649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 y="21600"/>
                </a:lnTo>
                <a:lnTo>
                  <a:pt x="0" y="0"/>
                </a:lnTo>
                <a:close/>
              </a:path>
            </a:pathLst>
          </a:custGeom>
          <a:solidFill>
            <a:srgbClr val="A7D2F8"/>
          </a:solidFill>
          <a:ln w="12700" cap="flat" cmpd="sng" algn="ctr">
            <a:noFill/>
            <a:prstDash val="solid"/>
            <a:miter lim="800000"/>
          </a:ln>
          <a:effectLst>
            <a:outerShdw blurRad="241300" dist="114300" dir="5400000" algn="ctr" rotWithShape="0">
              <a:srgbClr val="5489DD">
                <a:alpha val="12000"/>
              </a:srgbClr>
            </a:outerShdw>
          </a:effectLst>
        </p:spPr>
        <p:txBody>
          <a:bodyPr rot="0" spcFirstLastPara="0" vert="horz" wrap="square" lIns="45720" tIns="22860" rIns="45720" bIns="228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1" name="爱设计-12">
            <a:extLst>
              <a:ext uri="{FF2B5EF4-FFF2-40B4-BE49-F238E27FC236}">
                <a16:creationId xmlns:a16="http://schemas.microsoft.com/office/drawing/2014/main" id="{53C538EA-CF57-9DE9-47B6-5D31C3BD9E43}"/>
              </a:ext>
            </a:extLst>
          </p:cNvPr>
          <p:cNvSpPr/>
          <p:nvPr/>
        </p:nvSpPr>
        <p:spPr>
          <a:xfrm>
            <a:off x="5059017" y="2212673"/>
            <a:ext cx="2077359" cy="966441"/>
          </a:xfrm>
          <a:custGeom>
            <a:avLst/>
            <a:gdLst/>
            <a:ahLst/>
            <a:cxnLst>
              <a:cxn ang="0">
                <a:pos x="wd2" y="hd2"/>
              </a:cxn>
              <a:cxn ang="5400000">
                <a:pos x="wd2" y="hd2"/>
              </a:cxn>
              <a:cxn ang="10800000">
                <a:pos x="wd2" y="hd2"/>
              </a:cxn>
              <a:cxn ang="16200000">
                <a:pos x="wd2" y="hd2"/>
              </a:cxn>
            </a:cxnLst>
            <a:rect l="0" t="0" r="r" b="b"/>
            <a:pathLst>
              <a:path w="21600" h="21600" extrusionOk="0">
                <a:moveTo>
                  <a:pt x="0" y="33"/>
                </a:moveTo>
                <a:lnTo>
                  <a:pt x="21600" y="0"/>
                </a:lnTo>
                <a:lnTo>
                  <a:pt x="21600" y="21567"/>
                </a:lnTo>
                <a:lnTo>
                  <a:pt x="21" y="21600"/>
                </a:lnTo>
                <a:lnTo>
                  <a:pt x="0" y="33"/>
                </a:lnTo>
                <a:close/>
              </a:path>
            </a:pathLst>
          </a:custGeom>
          <a:solidFill>
            <a:srgbClr val="5489DD"/>
          </a:solidFill>
          <a:ln w="12700" cap="flat" cmpd="sng" algn="ctr">
            <a:noFill/>
            <a:prstDash val="solid"/>
            <a:miter lim="800000"/>
          </a:ln>
          <a:effectLst>
            <a:outerShdw blurRad="241300" dist="114300" dir="5400000" algn="ctr" rotWithShape="0">
              <a:srgbClr val="5489DD">
                <a:alpha val="12000"/>
              </a:srgbClr>
            </a:outerShdw>
          </a:effectLst>
        </p:spPr>
        <p:txBody>
          <a:bodyPr rot="0" spcFirstLastPara="0" vert="horz" wrap="square" lIns="45720" tIns="22860" rIns="45720" bIns="228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2" name="爱设计-13">
            <a:extLst>
              <a:ext uri="{FF2B5EF4-FFF2-40B4-BE49-F238E27FC236}">
                <a16:creationId xmlns:a16="http://schemas.microsoft.com/office/drawing/2014/main" id="{B073FCB6-E133-8EC4-C273-8AFB39C9FEC2}"/>
              </a:ext>
            </a:extLst>
          </p:cNvPr>
          <p:cNvSpPr/>
          <p:nvPr/>
        </p:nvSpPr>
        <p:spPr>
          <a:xfrm>
            <a:off x="7179917" y="2212673"/>
            <a:ext cx="2077359" cy="966441"/>
          </a:xfrm>
          <a:custGeom>
            <a:avLst/>
            <a:gdLst/>
            <a:ahLst/>
            <a:cxnLst>
              <a:cxn ang="0">
                <a:pos x="wd2" y="hd2"/>
              </a:cxn>
              <a:cxn ang="5400000">
                <a:pos x="wd2" y="hd2"/>
              </a:cxn>
              <a:cxn ang="10800000">
                <a:pos x="wd2" y="hd2"/>
              </a:cxn>
              <a:cxn ang="16200000">
                <a:pos x="wd2" y="hd2"/>
              </a:cxn>
            </a:cxnLst>
            <a:rect l="0" t="0" r="r" b="b"/>
            <a:pathLst>
              <a:path w="21600" h="21600" extrusionOk="0">
                <a:moveTo>
                  <a:pt x="0" y="33"/>
                </a:moveTo>
                <a:lnTo>
                  <a:pt x="21600" y="0"/>
                </a:lnTo>
                <a:lnTo>
                  <a:pt x="21600" y="21567"/>
                </a:lnTo>
                <a:lnTo>
                  <a:pt x="21" y="21600"/>
                </a:lnTo>
                <a:lnTo>
                  <a:pt x="0" y="33"/>
                </a:lnTo>
                <a:close/>
              </a:path>
            </a:pathLst>
          </a:custGeom>
          <a:solidFill>
            <a:srgbClr val="A7D2F8"/>
          </a:solidFill>
          <a:ln w="12700" cap="flat" cmpd="sng" algn="ctr">
            <a:noFill/>
            <a:prstDash val="solid"/>
            <a:miter lim="800000"/>
          </a:ln>
          <a:effectLst>
            <a:outerShdw blurRad="241300" dist="114300" dir="5400000" algn="ctr" rotWithShape="0">
              <a:srgbClr val="5489DD">
                <a:alpha val="12000"/>
              </a:srgbClr>
            </a:outerShdw>
          </a:effectLst>
        </p:spPr>
        <p:txBody>
          <a:bodyPr rot="0" spcFirstLastPara="0" vert="horz" wrap="square" lIns="45720" tIns="22860" rIns="45720" bIns="228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3" name="爱设计-14">
            <a:extLst>
              <a:ext uri="{FF2B5EF4-FFF2-40B4-BE49-F238E27FC236}">
                <a16:creationId xmlns:a16="http://schemas.microsoft.com/office/drawing/2014/main" id="{C49186F1-1B6C-795F-652C-2E2B11605328}"/>
              </a:ext>
            </a:extLst>
          </p:cNvPr>
          <p:cNvSpPr/>
          <p:nvPr/>
        </p:nvSpPr>
        <p:spPr>
          <a:xfrm>
            <a:off x="9302154" y="2031416"/>
            <a:ext cx="1803231" cy="1326667"/>
          </a:xfrm>
          <a:custGeom>
            <a:avLst/>
            <a:gdLst/>
            <a:ahLst/>
            <a:cxnLst>
              <a:cxn ang="0">
                <a:pos x="wd2" y="hd2"/>
              </a:cxn>
              <a:cxn ang="5400000">
                <a:pos x="wd2" y="hd2"/>
              </a:cxn>
              <a:cxn ang="10800000">
                <a:pos x="wd2" y="hd2"/>
              </a:cxn>
              <a:cxn ang="16200000">
                <a:pos x="wd2" y="hd2"/>
              </a:cxn>
            </a:cxnLst>
            <a:rect l="0" t="0" r="r" b="b"/>
            <a:pathLst>
              <a:path w="21579" h="21412" extrusionOk="0">
                <a:moveTo>
                  <a:pt x="10687" y="1511"/>
                </a:moveTo>
                <a:lnTo>
                  <a:pt x="10678" y="2904"/>
                </a:lnTo>
                <a:lnTo>
                  <a:pt x="0" y="2927"/>
                </a:lnTo>
                <a:lnTo>
                  <a:pt x="7" y="18514"/>
                </a:lnTo>
                <a:lnTo>
                  <a:pt x="10713" y="18503"/>
                </a:lnTo>
                <a:lnTo>
                  <a:pt x="10721" y="19859"/>
                </a:lnTo>
                <a:cubicBezTo>
                  <a:pt x="10715" y="20461"/>
                  <a:pt x="10971" y="21011"/>
                  <a:pt x="11374" y="21267"/>
                </a:cubicBezTo>
                <a:cubicBezTo>
                  <a:pt x="11748" y="21504"/>
                  <a:pt x="12187" y="21447"/>
                  <a:pt x="12521" y="21118"/>
                </a:cubicBezTo>
                <a:lnTo>
                  <a:pt x="21172" y="11899"/>
                </a:lnTo>
                <a:cubicBezTo>
                  <a:pt x="21450" y="11578"/>
                  <a:pt x="21600" y="11099"/>
                  <a:pt x="21577" y="10607"/>
                </a:cubicBezTo>
                <a:cubicBezTo>
                  <a:pt x="21553" y="10122"/>
                  <a:pt x="21365" y="9679"/>
                  <a:pt x="21067" y="9408"/>
                </a:cubicBezTo>
                <a:lnTo>
                  <a:pt x="12486" y="286"/>
                </a:lnTo>
                <a:cubicBezTo>
                  <a:pt x="12104" y="-81"/>
                  <a:pt x="11594" y="-96"/>
                  <a:pt x="11200" y="248"/>
                </a:cubicBezTo>
                <a:cubicBezTo>
                  <a:pt x="10882" y="525"/>
                  <a:pt x="10689" y="1000"/>
                  <a:pt x="10687" y="1511"/>
                </a:cubicBezTo>
                <a:close/>
              </a:path>
            </a:pathLst>
          </a:custGeom>
          <a:solidFill>
            <a:srgbClr val="5489DD"/>
          </a:solidFill>
          <a:ln w="12700" cap="flat" cmpd="sng" algn="ctr">
            <a:noFill/>
            <a:prstDash val="solid"/>
            <a:miter lim="800000"/>
          </a:ln>
          <a:effectLst>
            <a:outerShdw blurRad="241300" dist="114300" dir="5400000" algn="ctr" rotWithShape="0">
              <a:srgbClr val="5489DD">
                <a:alpha val="12000"/>
              </a:srgbClr>
            </a:outerShdw>
          </a:effectLst>
        </p:spPr>
        <p:txBody>
          <a:bodyPr rot="0" spcFirstLastPara="0" vert="horz" wrap="square" lIns="45720" tIns="22860" rIns="45720" bIns="228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4" name="爱设计-15">
            <a:extLst>
              <a:ext uri="{FF2B5EF4-FFF2-40B4-BE49-F238E27FC236}">
                <a16:creationId xmlns:a16="http://schemas.microsoft.com/office/drawing/2014/main" id="{84EB6B20-B7B9-D89E-90A6-C4A5CDE2D04A}"/>
              </a:ext>
            </a:extLst>
          </p:cNvPr>
          <p:cNvSpPr/>
          <p:nvPr/>
        </p:nvSpPr>
        <p:spPr>
          <a:xfrm>
            <a:off x="5909693" y="2529804"/>
            <a:ext cx="365807" cy="322074"/>
          </a:xfrm>
          <a:custGeom>
            <a:avLst/>
            <a:gdLst>
              <a:gd name="connsiteX0" fmla="*/ 398255 w 505374"/>
              <a:gd name="connsiteY0" fmla="*/ 230617 h 444961"/>
              <a:gd name="connsiteX1" fmla="*/ 420410 w 505374"/>
              <a:gd name="connsiteY1" fmla="*/ 253223 h 444961"/>
              <a:gd name="connsiteX2" fmla="*/ 420410 w 505374"/>
              <a:gd name="connsiteY2" fmla="*/ 422482 h 444961"/>
              <a:gd name="connsiteX3" fmla="*/ 398027 w 505374"/>
              <a:gd name="connsiteY3" fmla="*/ 444961 h 444961"/>
              <a:gd name="connsiteX4" fmla="*/ 90369 w 505374"/>
              <a:gd name="connsiteY4" fmla="*/ 444961 h 444961"/>
              <a:gd name="connsiteX5" fmla="*/ 67985 w 505374"/>
              <a:gd name="connsiteY5" fmla="*/ 422482 h 444961"/>
              <a:gd name="connsiteX6" fmla="*/ 67985 w 505374"/>
              <a:gd name="connsiteY6" fmla="*/ 253223 h 444961"/>
              <a:gd name="connsiteX7" fmla="*/ 69938 w 505374"/>
              <a:gd name="connsiteY7" fmla="*/ 244031 h 444961"/>
              <a:gd name="connsiteX8" fmla="*/ 99513 w 505374"/>
              <a:gd name="connsiteY8" fmla="*/ 232744 h 444961"/>
              <a:gd name="connsiteX9" fmla="*/ 235054 w 505374"/>
              <a:gd name="connsiteY9" fmla="*/ 293228 h 444961"/>
              <a:gd name="connsiteX10" fmla="*/ 253342 w 505374"/>
              <a:gd name="connsiteY10" fmla="*/ 293228 h 444961"/>
              <a:gd name="connsiteX11" fmla="*/ 388502 w 505374"/>
              <a:gd name="connsiteY11" fmla="*/ 232744 h 444961"/>
              <a:gd name="connsiteX12" fmla="*/ 398255 w 505374"/>
              <a:gd name="connsiteY12" fmla="*/ 230617 h 444961"/>
              <a:gd name="connsiteX13" fmla="*/ 475294 w 505374"/>
              <a:gd name="connsiteY13" fmla="*/ 200147 h 444961"/>
              <a:gd name="connsiteX14" fmla="*/ 495372 w 505374"/>
              <a:gd name="connsiteY14" fmla="*/ 220076 h 444961"/>
              <a:gd name="connsiteX15" fmla="*/ 495372 w 505374"/>
              <a:gd name="connsiteY15" fmla="*/ 334376 h 444961"/>
              <a:gd name="connsiteX16" fmla="*/ 505374 w 505374"/>
              <a:gd name="connsiteY16" fmla="*/ 351521 h 444961"/>
              <a:gd name="connsiteX17" fmla="*/ 505374 w 505374"/>
              <a:gd name="connsiteY17" fmla="*/ 394098 h 444961"/>
              <a:gd name="connsiteX18" fmla="*/ 485371 w 505374"/>
              <a:gd name="connsiteY18" fmla="*/ 414005 h 444961"/>
              <a:gd name="connsiteX19" fmla="*/ 465464 w 505374"/>
              <a:gd name="connsiteY19" fmla="*/ 414005 h 444961"/>
              <a:gd name="connsiteX20" fmla="*/ 445461 w 505374"/>
              <a:gd name="connsiteY20" fmla="*/ 394098 h 444961"/>
              <a:gd name="connsiteX21" fmla="*/ 445461 w 505374"/>
              <a:gd name="connsiteY21" fmla="*/ 351521 h 444961"/>
              <a:gd name="connsiteX22" fmla="*/ 455462 w 505374"/>
              <a:gd name="connsiteY22" fmla="*/ 334376 h 444961"/>
              <a:gd name="connsiteX23" fmla="*/ 455462 w 505374"/>
              <a:gd name="connsiteY23" fmla="*/ 220076 h 444961"/>
              <a:gd name="connsiteX24" fmla="*/ 466226 w 505374"/>
              <a:gd name="connsiteY24" fmla="*/ 202360 h 444961"/>
              <a:gd name="connsiteX25" fmla="*/ 475294 w 505374"/>
              <a:gd name="connsiteY25" fmla="*/ 200147 h 444961"/>
              <a:gd name="connsiteX26" fmla="*/ 233053 w 505374"/>
              <a:gd name="connsiteY26" fmla="*/ 2430 h 444961"/>
              <a:gd name="connsiteX27" fmla="*/ 254580 w 505374"/>
              <a:gd name="connsiteY27" fmla="*/ 2430 h 444961"/>
              <a:gd name="connsiteX28" fmla="*/ 473655 w 505374"/>
              <a:gd name="connsiteY28" fmla="*/ 107777 h 444961"/>
              <a:gd name="connsiteX29" fmla="*/ 485151 w 505374"/>
              <a:gd name="connsiteY29" fmla="*/ 119270 h 444961"/>
              <a:gd name="connsiteX30" fmla="*/ 473655 w 505374"/>
              <a:gd name="connsiteY30" fmla="*/ 152354 h 444961"/>
              <a:gd name="connsiteX31" fmla="*/ 254580 w 505374"/>
              <a:gd name="connsiteY31" fmla="*/ 257700 h 444961"/>
              <a:gd name="connsiteX32" fmla="*/ 233053 w 505374"/>
              <a:gd name="connsiteY32" fmla="*/ 257700 h 444961"/>
              <a:gd name="connsiteX33" fmla="*/ 13978 w 505374"/>
              <a:gd name="connsiteY33" fmla="*/ 152354 h 444961"/>
              <a:gd name="connsiteX34" fmla="*/ 2482 w 505374"/>
              <a:gd name="connsiteY34" fmla="*/ 140860 h 444961"/>
              <a:gd name="connsiteX35" fmla="*/ 13978 w 505374"/>
              <a:gd name="connsiteY35" fmla="*/ 107777 h 44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5374" h="444961">
                <a:moveTo>
                  <a:pt x="398255" y="230617"/>
                </a:moveTo>
                <a:cubicBezTo>
                  <a:pt x="410609" y="230740"/>
                  <a:pt x="420534" y="240861"/>
                  <a:pt x="420410" y="253223"/>
                </a:cubicBezTo>
                <a:lnTo>
                  <a:pt x="420410" y="422482"/>
                </a:lnTo>
                <a:cubicBezTo>
                  <a:pt x="420410" y="434860"/>
                  <a:pt x="410409" y="444909"/>
                  <a:pt x="398027" y="444961"/>
                </a:cubicBezTo>
                <a:lnTo>
                  <a:pt x="90369" y="444961"/>
                </a:lnTo>
                <a:cubicBezTo>
                  <a:pt x="77996" y="444909"/>
                  <a:pt x="67985" y="434860"/>
                  <a:pt x="67985" y="422482"/>
                </a:cubicBezTo>
                <a:lnTo>
                  <a:pt x="67985" y="253223"/>
                </a:lnTo>
                <a:cubicBezTo>
                  <a:pt x="67976" y="250055"/>
                  <a:pt x="68643" y="246922"/>
                  <a:pt x="69938" y="244031"/>
                </a:cubicBezTo>
                <a:cubicBezTo>
                  <a:pt x="74987" y="232747"/>
                  <a:pt x="88226" y="227694"/>
                  <a:pt x="99513" y="232744"/>
                </a:cubicBezTo>
                <a:lnTo>
                  <a:pt x="235054" y="293228"/>
                </a:lnTo>
                <a:cubicBezTo>
                  <a:pt x="240855" y="295894"/>
                  <a:pt x="247541" y="295894"/>
                  <a:pt x="253342" y="293228"/>
                </a:cubicBezTo>
                <a:lnTo>
                  <a:pt x="388502" y="232744"/>
                </a:lnTo>
                <a:cubicBezTo>
                  <a:pt x="391550" y="231311"/>
                  <a:pt x="394883" y="230584"/>
                  <a:pt x="398255" y="230617"/>
                </a:cubicBezTo>
                <a:close/>
                <a:moveTo>
                  <a:pt x="475294" y="200147"/>
                </a:moveTo>
                <a:cubicBezTo>
                  <a:pt x="486342" y="200107"/>
                  <a:pt x="495334" y="209029"/>
                  <a:pt x="495372" y="220076"/>
                </a:cubicBezTo>
                <a:lnTo>
                  <a:pt x="495372" y="334376"/>
                </a:lnTo>
                <a:cubicBezTo>
                  <a:pt x="501526" y="337903"/>
                  <a:pt x="505326" y="344434"/>
                  <a:pt x="505374" y="351521"/>
                </a:cubicBezTo>
                <a:lnTo>
                  <a:pt x="505374" y="394098"/>
                </a:lnTo>
                <a:cubicBezTo>
                  <a:pt x="505316" y="405108"/>
                  <a:pt x="496382" y="414005"/>
                  <a:pt x="485371" y="414005"/>
                </a:cubicBezTo>
                <a:lnTo>
                  <a:pt x="465464" y="414005"/>
                </a:lnTo>
                <a:cubicBezTo>
                  <a:pt x="454453" y="414005"/>
                  <a:pt x="445509" y="405108"/>
                  <a:pt x="445461" y="394098"/>
                </a:cubicBezTo>
                <a:lnTo>
                  <a:pt x="445461" y="351521"/>
                </a:lnTo>
                <a:cubicBezTo>
                  <a:pt x="445509" y="344434"/>
                  <a:pt x="449309" y="337903"/>
                  <a:pt x="455462" y="334376"/>
                </a:cubicBezTo>
                <a:lnTo>
                  <a:pt x="455462" y="220076"/>
                </a:lnTo>
                <a:cubicBezTo>
                  <a:pt x="455491" y="212633"/>
                  <a:pt x="459635" y="205816"/>
                  <a:pt x="466226" y="202360"/>
                </a:cubicBezTo>
                <a:cubicBezTo>
                  <a:pt x="469036" y="200917"/>
                  <a:pt x="472141" y="200159"/>
                  <a:pt x="475294" y="200147"/>
                </a:cubicBezTo>
                <a:close/>
                <a:moveTo>
                  <a:pt x="233053" y="2430"/>
                </a:moveTo>
                <a:cubicBezTo>
                  <a:pt x="239864" y="-810"/>
                  <a:pt x="247769" y="-810"/>
                  <a:pt x="254580" y="2430"/>
                </a:cubicBezTo>
                <a:lnTo>
                  <a:pt x="473655" y="107777"/>
                </a:lnTo>
                <a:cubicBezTo>
                  <a:pt x="478665" y="110206"/>
                  <a:pt x="482722" y="114255"/>
                  <a:pt x="485151" y="119270"/>
                </a:cubicBezTo>
                <a:cubicBezTo>
                  <a:pt x="491114" y="131580"/>
                  <a:pt x="485961" y="146392"/>
                  <a:pt x="473655" y="152354"/>
                </a:cubicBezTo>
                <a:lnTo>
                  <a:pt x="254580" y="257700"/>
                </a:lnTo>
                <a:cubicBezTo>
                  <a:pt x="247788" y="261039"/>
                  <a:pt x="239845" y="261039"/>
                  <a:pt x="233053" y="257700"/>
                </a:cubicBezTo>
                <a:lnTo>
                  <a:pt x="13978" y="152354"/>
                </a:lnTo>
                <a:cubicBezTo>
                  <a:pt x="8968" y="149925"/>
                  <a:pt x="4911" y="145875"/>
                  <a:pt x="2482" y="140860"/>
                </a:cubicBezTo>
                <a:cubicBezTo>
                  <a:pt x="-3481" y="128550"/>
                  <a:pt x="1672" y="113738"/>
                  <a:pt x="13978" y="107777"/>
                </a:cubicBezTo>
                <a:close/>
              </a:path>
            </a:pathLst>
          </a:custGeom>
          <a:solidFill>
            <a:srgbClr val="FFFFFF"/>
          </a:solidFill>
          <a:ln w="12700">
            <a:miter lim="400000"/>
          </a:ln>
        </p:spPr>
        <p:txBody>
          <a:bodyPr lIns="22860" rIns="2286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1600" dirty="0">
              <a:solidFill>
                <a:srgbClr val="FFFFFF"/>
              </a:solidFill>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5" name="爱设计-16">
            <a:extLst>
              <a:ext uri="{FF2B5EF4-FFF2-40B4-BE49-F238E27FC236}">
                <a16:creationId xmlns:a16="http://schemas.microsoft.com/office/drawing/2014/main" id="{0036D222-A37E-701E-E4B7-B8632B65C47A}"/>
              </a:ext>
            </a:extLst>
          </p:cNvPr>
          <p:cNvSpPr/>
          <p:nvPr/>
        </p:nvSpPr>
        <p:spPr>
          <a:xfrm>
            <a:off x="8035351" y="2507952"/>
            <a:ext cx="365700" cy="365780"/>
          </a:xfrm>
          <a:custGeom>
            <a:avLst/>
            <a:gdLst>
              <a:gd name="connsiteX0" fmla="*/ 52102 w 438057"/>
              <a:gd name="connsiteY0" fmla="*/ 10774 h 438155"/>
              <a:gd name="connsiteX1" fmla="*/ 52102 w 438057"/>
              <a:gd name="connsiteY1" fmla="*/ 30872 h 438155"/>
              <a:gd name="connsiteX2" fmla="*/ 41338 w 438057"/>
              <a:gd name="connsiteY2" fmla="*/ 41635 h 438155"/>
              <a:gd name="connsiteX3" fmla="*/ 11906 w 438057"/>
              <a:gd name="connsiteY3" fmla="*/ 41635 h 438155"/>
              <a:gd name="connsiteX4" fmla="*/ 1143 w 438057"/>
              <a:gd name="connsiteY4" fmla="*/ 52398 h 438155"/>
              <a:gd name="connsiteX5" fmla="*/ 1143 w 438057"/>
              <a:gd name="connsiteY5" fmla="*/ 93356 h 438155"/>
              <a:gd name="connsiteX6" fmla="*/ 11906 w 438057"/>
              <a:gd name="connsiteY6" fmla="*/ 104119 h 438155"/>
              <a:gd name="connsiteX7" fmla="*/ 41338 w 438057"/>
              <a:gd name="connsiteY7" fmla="*/ 104119 h 438155"/>
              <a:gd name="connsiteX8" fmla="*/ 52102 w 438057"/>
              <a:gd name="connsiteY8" fmla="*/ 114882 h 438155"/>
              <a:gd name="connsiteX9" fmla="*/ 52102 w 438057"/>
              <a:gd name="connsiteY9" fmla="*/ 135075 h 438155"/>
              <a:gd name="connsiteX10" fmla="*/ 41338 w 438057"/>
              <a:gd name="connsiteY10" fmla="*/ 145839 h 438155"/>
              <a:gd name="connsiteX11" fmla="*/ 11906 w 438057"/>
              <a:gd name="connsiteY11" fmla="*/ 145839 h 438155"/>
              <a:gd name="connsiteX12" fmla="*/ 1143 w 438057"/>
              <a:gd name="connsiteY12" fmla="*/ 156507 h 438155"/>
              <a:gd name="connsiteX13" fmla="*/ 1143 w 438057"/>
              <a:gd name="connsiteY13" fmla="*/ 197559 h 438155"/>
              <a:gd name="connsiteX14" fmla="*/ 11906 w 438057"/>
              <a:gd name="connsiteY14" fmla="*/ 208323 h 438155"/>
              <a:gd name="connsiteX15" fmla="*/ 41338 w 438057"/>
              <a:gd name="connsiteY15" fmla="*/ 208323 h 438155"/>
              <a:gd name="connsiteX16" fmla="*/ 52102 w 438057"/>
              <a:gd name="connsiteY16" fmla="*/ 219086 h 438155"/>
              <a:gd name="connsiteX17" fmla="*/ 52102 w 438057"/>
              <a:gd name="connsiteY17" fmla="*/ 239184 h 438155"/>
              <a:gd name="connsiteX18" fmla="*/ 41338 w 438057"/>
              <a:gd name="connsiteY18" fmla="*/ 249947 h 438155"/>
              <a:gd name="connsiteX19" fmla="*/ 11906 w 438057"/>
              <a:gd name="connsiteY19" fmla="*/ 249947 h 438155"/>
              <a:gd name="connsiteX20" fmla="*/ 1143 w 438057"/>
              <a:gd name="connsiteY20" fmla="*/ 260710 h 438155"/>
              <a:gd name="connsiteX21" fmla="*/ 1143 w 438057"/>
              <a:gd name="connsiteY21" fmla="*/ 301668 h 438155"/>
              <a:gd name="connsiteX22" fmla="*/ 11906 w 438057"/>
              <a:gd name="connsiteY22" fmla="*/ 312431 h 438155"/>
              <a:gd name="connsiteX23" fmla="*/ 41338 w 438057"/>
              <a:gd name="connsiteY23" fmla="*/ 312431 h 438155"/>
              <a:gd name="connsiteX24" fmla="*/ 52102 w 438057"/>
              <a:gd name="connsiteY24" fmla="*/ 323194 h 438155"/>
              <a:gd name="connsiteX25" fmla="*/ 52102 w 438057"/>
              <a:gd name="connsiteY25" fmla="*/ 343387 h 438155"/>
              <a:gd name="connsiteX26" fmla="*/ 41338 w 438057"/>
              <a:gd name="connsiteY26" fmla="*/ 354150 h 438155"/>
              <a:gd name="connsiteX27" fmla="*/ 11906 w 438057"/>
              <a:gd name="connsiteY27" fmla="*/ 354150 h 438155"/>
              <a:gd name="connsiteX28" fmla="*/ 1143 w 438057"/>
              <a:gd name="connsiteY28" fmla="*/ 364914 h 438155"/>
              <a:gd name="connsiteX29" fmla="*/ 1143 w 438057"/>
              <a:gd name="connsiteY29" fmla="*/ 405871 h 438155"/>
              <a:gd name="connsiteX30" fmla="*/ 11906 w 438057"/>
              <a:gd name="connsiteY30" fmla="*/ 416634 h 438155"/>
              <a:gd name="connsiteX31" fmla="*/ 41338 w 438057"/>
              <a:gd name="connsiteY31" fmla="*/ 416634 h 438155"/>
              <a:gd name="connsiteX32" fmla="*/ 52102 w 438057"/>
              <a:gd name="connsiteY32" fmla="*/ 427398 h 438155"/>
              <a:gd name="connsiteX33" fmla="*/ 52102 w 438057"/>
              <a:gd name="connsiteY33" fmla="*/ 427398 h 438155"/>
              <a:gd name="connsiteX34" fmla="*/ 62865 w 438057"/>
              <a:gd name="connsiteY34" fmla="*/ 438163 h 438155"/>
              <a:gd name="connsiteX35" fmla="*/ 63056 w 438057"/>
              <a:gd name="connsiteY35" fmla="*/ 438161 h 438155"/>
              <a:gd name="connsiteX36" fmla="*/ 401955 w 438057"/>
              <a:gd name="connsiteY36" fmla="*/ 438161 h 438155"/>
              <a:gd name="connsiteX37" fmla="*/ 411480 w 438057"/>
              <a:gd name="connsiteY37" fmla="*/ 431779 h 438155"/>
              <a:gd name="connsiteX38" fmla="*/ 438246 w 438057"/>
              <a:gd name="connsiteY38" fmla="*/ 372057 h 438155"/>
              <a:gd name="connsiteX39" fmla="*/ 439198 w 438057"/>
              <a:gd name="connsiteY39" fmla="*/ 367676 h 438155"/>
              <a:gd name="connsiteX40" fmla="*/ 439198 w 438057"/>
              <a:gd name="connsiteY40" fmla="*/ 10774 h 438155"/>
              <a:gd name="connsiteX41" fmla="*/ 428435 w 438057"/>
              <a:gd name="connsiteY41" fmla="*/ 11 h 438155"/>
              <a:gd name="connsiteX42" fmla="*/ 63056 w 438057"/>
              <a:gd name="connsiteY42" fmla="*/ 11 h 438155"/>
              <a:gd name="connsiteX43" fmla="*/ 52102 w 438057"/>
              <a:gd name="connsiteY43" fmla="*/ 10389 h 438155"/>
              <a:gd name="connsiteX44" fmla="*/ 52102 w 438057"/>
              <a:gd name="connsiteY44" fmla="*/ 10774 h 438155"/>
              <a:gd name="connsiteX45" fmla="*/ 382429 w 438057"/>
              <a:gd name="connsiteY45" fmla="*/ 150506 h 438155"/>
              <a:gd name="connsiteX46" fmla="*/ 364522 w 438057"/>
              <a:gd name="connsiteY46" fmla="*/ 138314 h 438155"/>
              <a:gd name="connsiteX47" fmla="*/ 352425 w 438057"/>
              <a:gd name="connsiteY47" fmla="*/ 138314 h 438155"/>
              <a:gd name="connsiteX48" fmla="*/ 334518 w 438057"/>
              <a:gd name="connsiteY48" fmla="*/ 150506 h 438155"/>
              <a:gd name="connsiteX49" fmla="*/ 319555 w 438057"/>
              <a:gd name="connsiteY49" fmla="*/ 147731 h 438155"/>
              <a:gd name="connsiteX50" fmla="*/ 317659 w 438057"/>
              <a:gd name="connsiteY50" fmla="*/ 141648 h 438155"/>
              <a:gd name="connsiteX51" fmla="*/ 317659 w 438057"/>
              <a:gd name="connsiteY51" fmla="*/ 52398 h 438155"/>
              <a:gd name="connsiteX52" fmla="*/ 328422 w 438057"/>
              <a:gd name="connsiteY52" fmla="*/ 41635 h 438155"/>
              <a:gd name="connsiteX53" fmla="*/ 388429 w 438057"/>
              <a:gd name="connsiteY53" fmla="*/ 41635 h 438155"/>
              <a:gd name="connsiteX54" fmla="*/ 399193 w 438057"/>
              <a:gd name="connsiteY54" fmla="*/ 52398 h 438155"/>
              <a:gd name="connsiteX55" fmla="*/ 399193 w 438057"/>
              <a:gd name="connsiteY55" fmla="*/ 141648 h 438155"/>
              <a:gd name="connsiteX56" fmla="*/ 388630 w 438057"/>
              <a:gd name="connsiteY56" fmla="*/ 152419 h 438155"/>
              <a:gd name="connsiteX57" fmla="*/ 382429 w 438057"/>
              <a:gd name="connsiteY57" fmla="*/ 150506 h 43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8057" h="438155">
                <a:moveTo>
                  <a:pt x="52102" y="10774"/>
                </a:moveTo>
                <a:lnTo>
                  <a:pt x="52102" y="30872"/>
                </a:lnTo>
                <a:cubicBezTo>
                  <a:pt x="52054" y="36795"/>
                  <a:pt x="47263" y="41583"/>
                  <a:pt x="41338" y="41635"/>
                </a:cubicBezTo>
                <a:lnTo>
                  <a:pt x="11906" y="41635"/>
                </a:lnTo>
                <a:cubicBezTo>
                  <a:pt x="5982" y="41687"/>
                  <a:pt x="1191" y="46476"/>
                  <a:pt x="1143" y="52398"/>
                </a:cubicBezTo>
                <a:lnTo>
                  <a:pt x="1143" y="93356"/>
                </a:lnTo>
                <a:cubicBezTo>
                  <a:pt x="1143" y="99300"/>
                  <a:pt x="5963" y="104119"/>
                  <a:pt x="11906" y="104119"/>
                </a:cubicBezTo>
                <a:lnTo>
                  <a:pt x="41338" y="104119"/>
                </a:lnTo>
                <a:cubicBezTo>
                  <a:pt x="47263" y="104171"/>
                  <a:pt x="52054" y="108960"/>
                  <a:pt x="52102" y="114882"/>
                </a:cubicBezTo>
                <a:lnTo>
                  <a:pt x="52102" y="135075"/>
                </a:lnTo>
                <a:cubicBezTo>
                  <a:pt x="52054" y="140998"/>
                  <a:pt x="47263" y="145787"/>
                  <a:pt x="41338" y="145839"/>
                </a:cubicBezTo>
                <a:lnTo>
                  <a:pt x="11906" y="145839"/>
                </a:lnTo>
                <a:cubicBezTo>
                  <a:pt x="6001" y="145839"/>
                  <a:pt x="1191" y="150599"/>
                  <a:pt x="1143" y="156507"/>
                </a:cubicBezTo>
                <a:lnTo>
                  <a:pt x="1143" y="197559"/>
                </a:lnTo>
                <a:cubicBezTo>
                  <a:pt x="1191" y="203482"/>
                  <a:pt x="5982" y="208271"/>
                  <a:pt x="11906" y="208323"/>
                </a:cubicBezTo>
                <a:lnTo>
                  <a:pt x="41338" y="208323"/>
                </a:lnTo>
                <a:cubicBezTo>
                  <a:pt x="47282" y="208323"/>
                  <a:pt x="52102" y="213141"/>
                  <a:pt x="52102" y="219086"/>
                </a:cubicBezTo>
                <a:lnTo>
                  <a:pt x="52102" y="239184"/>
                </a:lnTo>
                <a:cubicBezTo>
                  <a:pt x="52102" y="245128"/>
                  <a:pt x="47282" y="249947"/>
                  <a:pt x="41338" y="249947"/>
                </a:cubicBezTo>
                <a:lnTo>
                  <a:pt x="11906" y="249947"/>
                </a:lnTo>
                <a:cubicBezTo>
                  <a:pt x="5982" y="249998"/>
                  <a:pt x="1191" y="254788"/>
                  <a:pt x="1143" y="260710"/>
                </a:cubicBezTo>
                <a:lnTo>
                  <a:pt x="1143" y="301668"/>
                </a:lnTo>
                <a:cubicBezTo>
                  <a:pt x="1143" y="307612"/>
                  <a:pt x="5963" y="312431"/>
                  <a:pt x="11906" y="312431"/>
                </a:cubicBezTo>
                <a:lnTo>
                  <a:pt x="41338" y="312431"/>
                </a:lnTo>
                <a:cubicBezTo>
                  <a:pt x="47263" y="312482"/>
                  <a:pt x="52054" y="317272"/>
                  <a:pt x="52102" y="323194"/>
                </a:cubicBezTo>
                <a:lnTo>
                  <a:pt x="52102" y="343387"/>
                </a:lnTo>
                <a:cubicBezTo>
                  <a:pt x="52054" y="349310"/>
                  <a:pt x="47263" y="354099"/>
                  <a:pt x="41338" y="354150"/>
                </a:cubicBezTo>
                <a:lnTo>
                  <a:pt x="11906" y="354150"/>
                </a:lnTo>
                <a:cubicBezTo>
                  <a:pt x="5963" y="354150"/>
                  <a:pt x="1143" y="358969"/>
                  <a:pt x="1143" y="364914"/>
                </a:cubicBezTo>
                <a:lnTo>
                  <a:pt x="1143" y="405871"/>
                </a:lnTo>
                <a:cubicBezTo>
                  <a:pt x="1191" y="411794"/>
                  <a:pt x="5982" y="416583"/>
                  <a:pt x="11906" y="416634"/>
                </a:cubicBezTo>
                <a:lnTo>
                  <a:pt x="41338" y="416634"/>
                </a:lnTo>
                <a:cubicBezTo>
                  <a:pt x="47282" y="416634"/>
                  <a:pt x="52102" y="421453"/>
                  <a:pt x="52102" y="427398"/>
                </a:cubicBezTo>
                <a:lnTo>
                  <a:pt x="52102" y="427398"/>
                </a:lnTo>
                <a:cubicBezTo>
                  <a:pt x="52102" y="433342"/>
                  <a:pt x="56922" y="438162"/>
                  <a:pt x="62865" y="438163"/>
                </a:cubicBezTo>
                <a:cubicBezTo>
                  <a:pt x="62932" y="438163"/>
                  <a:pt x="62989" y="438162"/>
                  <a:pt x="63056" y="438161"/>
                </a:cubicBezTo>
                <a:lnTo>
                  <a:pt x="401955" y="438161"/>
                </a:lnTo>
                <a:cubicBezTo>
                  <a:pt x="406089" y="438020"/>
                  <a:pt x="409775" y="435546"/>
                  <a:pt x="411480" y="431779"/>
                </a:cubicBezTo>
                <a:lnTo>
                  <a:pt x="438246" y="372057"/>
                </a:lnTo>
                <a:cubicBezTo>
                  <a:pt x="438903" y="370693"/>
                  <a:pt x="439236" y="369191"/>
                  <a:pt x="439198" y="367676"/>
                </a:cubicBezTo>
                <a:lnTo>
                  <a:pt x="439198" y="10774"/>
                </a:lnTo>
                <a:cubicBezTo>
                  <a:pt x="439198" y="4830"/>
                  <a:pt x="434378" y="11"/>
                  <a:pt x="428435" y="11"/>
                </a:cubicBezTo>
                <a:lnTo>
                  <a:pt x="63056" y="11"/>
                </a:lnTo>
                <a:cubicBezTo>
                  <a:pt x="57169" y="-147"/>
                  <a:pt x="52264" y="4499"/>
                  <a:pt x="52102" y="10389"/>
                </a:cubicBezTo>
                <a:cubicBezTo>
                  <a:pt x="52102" y="10517"/>
                  <a:pt x="52102" y="10646"/>
                  <a:pt x="52102" y="10774"/>
                </a:cubicBezTo>
                <a:close/>
                <a:moveTo>
                  <a:pt x="382429" y="150506"/>
                </a:moveTo>
                <a:lnTo>
                  <a:pt x="364522" y="138314"/>
                </a:lnTo>
                <a:cubicBezTo>
                  <a:pt x="360874" y="135834"/>
                  <a:pt x="356073" y="135834"/>
                  <a:pt x="352425" y="138314"/>
                </a:cubicBezTo>
                <a:lnTo>
                  <a:pt x="334518" y="150506"/>
                </a:lnTo>
                <a:cubicBezTo>
                  <a:pt x="329623" y="153873"/>
                  <a:pt x="322917" y="152630"/>
                  <a:pt x="319555" y="147731"/>
                </a:cubicBezTo>
                <a:cubicBezTo>
                  <a:pt x="318326" y="145941"/>
                  <a:pt x="317659" y="143820"/>
                  <a:pt x="317659" y="141648"/>
                </a:cubicBezTo>
                <a:lnTo>
                  <a:pt x="317659" y="52398"/>
                </a:lnTo>
                <a:cubicBezTo>
                  <a:pt x="317706" y="46476"/>
                  <a:pt x="322497" y="41687"/>
                  <a:pt x="328422" y="41635"/>
                </a:cubicBezTo>
                <a:lnTo>
                  <a:pt x="388429" y="41635"/>
                </a:lnTo>
                <a:cubicBezTo>
                  <a:pt x="394373" y="41635"/>
                  <a:pt x="399193" y="46454"/>
                  <a:pt x="399193" y="52398"/>
                </a:cubicBezTo>
                <a:lnTo>
                  <a:pt x="399193" y="141648"/>
                </a:lnTo>
                <a:cubicBezTo>
                  <a:pt x="399250" y="147539"/>
                  <a:pt x="394516" y="152361"/>
                  <a:pt x="388630" y="152419"/>
                </a:cubicBezTo>
                <a:cubicBezTo>
                  <a:pt x="386410" y="152440"/>
                  <a:pt x="384248" y="151772"/>
                  <a:pt x="382429" y="150506"/>
                </a:cubicBezTo>
                <a:close/>
              </a:path>
            </a:pathLst>
          </a:custGeom>
          <a:solidFill>
            <a:srgbClr val="FFFFFF"/>
          </a:solidFill>
          <a:ln w="12700">
            <a:miter lim="400000"/>
          </a:ln>
        </p:spPr>
        <p:txBody>
          <a:bodyPr lIns="22860" rIns="2286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1600" dirty="0">
              <a:solidFill>
                <a:srgbClr val="FFFFFF"/>
              </a:solidFill>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6" name="爱设计-17">
            <a:extLst>
              <a:ext uri="{FF2B5EF4-FFF2-40B4-BE49-F238E27FC236}">
                <a16:creationId xmlns:a16="http://schemas.microsoft.com/office/drawing/2014/main" id="{CCE42A52-4D92-1C9A-7B2A-1E689D0AB35B}"/>
              </a:ext>
            </a:extLst>
          </p:cNvPr>
          <p:cNvSpPr/>
          <p:nvPr/>
        </p:nvSpPr>
        <p:spPr>
          <a:xfrm>
            <a:off x="3793432" y="2512821"/>
            <a:ext cx="365739" cy="356042"/>
          </a:xfrm>
          <a:custGeom>
            <a:avLst/>
            <a:gdLst>
              <a:gd name="connsiteX0" fmla="*/ 136113 w 459868"/>
              <a:gd name="connsiteY0" fmla="*/ 364244 h 447683"/>
              <a:gd name="connsiteX1" fmla="*/ 126588 w 459868"/>
              <a:gd name="connsiteY1" fmla="*/ 373578 h 447683"/>
              <a:gd name="connsiteX2" fmla="*/ 126588 w 459868"/>
              <a:gd name="connsiteY2" fmla="*/ 380341 h 447683"/>
              <a:gd name="connsiteX3" fmla="*/ 136113 w 459868"/>
              <a:gd name="connsiteY3" fmla="*/ 389866 h 447683"/>
              <a:gd name="connsiteX4" fmla="*/ 244889 w 459868"/>
              <a:gd name="connsiteY4" fmla="*/ 389866 h 447683"/>
              <a:gd name="connsiteX5" fmla="*/ 254414 w 459868"/>
              <a:gd name="connsiteY5" fmla="*/ 380341 h 447683"/>
              <a:gd name="connsiteX6" fmla="*/ 254414 w 459868"/>
              <a:gd name="connsiteY6" fmla="*/ 373769 h 447683"/>
              <a:gd name="connsiteX7" fmla="*/ 244889 w 459868"/>
              <a:gd name="connsiteY7" fmla="*/ 364244 h 447683"/>
              <a:gd name="connsiteX8" fmla="*/ 136113 w 459868"/>
              <a:gd name="connsiteY8" fmla="*/ 301664 h 447683"/>
              <a:gd name="connsiteX9" fmla="*/ 126588 w 459868"/>
              <a:gd name="connsiteY9" fmla="*/ 310808 h 447683"/>
              <a:gd name="connsiteX10" fmla="*/ 126588 w 459868"/>
              <a:gd name="connsiteY10" fmla="*/ 317952 h 447683"/>
              <a:gd name="connsiteX11" fmla="*/ 136113 w 459868"/>
              <a:gd name="connsiteY11" fmla="*/ 327477 h 447683"/>
              <a:gd name="connsiteX12" fmla="*/ 321089 w 459868"/>
              <a:gd name="connsiteY12" fmla="*/ 327477 h 447683"/>
              <a:gd name="connsiteX13" fmla="*/ 330614 w 459868"/>
              <a:gd name="connsiteY13" fmla="*/ 317952 h 447683"/>
              <a:gd name="connsiteX14" fmla="*/ 330614 w 459868"/>
              <a:gd name="connsiteY14" fmla="*/ 311189 h 447683"/>
              <a:gd name="connsiteX15" fmla="*/ 321089 w 459868"/>
              <a:gd name="connsiteY15" fmla="*/ 301664 h 447683"/>
              <a:gd name="connsiteX16" fmla="*/ 98013 w 459868"/>
              <a:gd name="connsiteY16" fmla="*/ 242895 h 447683"/>
              <a:gd name="connsiteX17" fmla="*/ 359189 w 459868"/>
              <a:gd name="connsiteY17" fmla="*/ 242895 h 447683"/>
              <a:gd name="connsiteX18" fmla="*/ 368714 w 459868"/>
              <a:gd name="connsiteY18" fmla="*/ 252420 h 447683"/>
              <a:gd name="connsiteX19" fmla="*/ 368714 w 459868"/>
              <a:gd name="connsiteY19" fmla="*/ 438158 h 447683"/>
              <a:gd name="connsiteX20" fmla="*/ 359189 w 459868"/>
              <a:gd name="connsiteY20" fmla="*/ 447683 h 447683"/>
              <a:gd name="connsiteX21" fmla="*/ 98013 w 459868"/>
              <a:gd name="connsiteY21" fmla="*/ 447683 h 447683"/>
              <a:gd name="connsiteX22" fmla="*/ 88488 w 459868"/>
              <a:gd name="connsiteY22" fmla="*/ 438539 h 447683"/>
              <a:gd name="connsiteX23" fmla="*/ 88488 w 459868"/>
              <a:gd name="connsiteY23" fmla="*/ 252420 h 447683"/>
              <a:gd name="connsiteX24" fmla="*/ 98013 w 459868"/>
              <a:gd name="connsiteY24" fmla="*/ 242895 h 447683"/>
              <a:gd name="connsiteX25" fmla="*/ 38101 w 459868"/>
              <a:gd name="connsiteY25" fmla="*/ 96876 h 447683"/>
              <a:gd name="connsiteX26" fmla="*/ 28576 w 459868"/>
              <a:gd name="connsiteY26" fmla="*/ 106401 h 447683"/>
              <a:gd name="connsiteX27" fmla="*/ 28576 w 459868"/>
              <a:gd name="connsiteY27" fmla="*/ 107258 h 447683"/>
              <a:gd name="connsiteX28" fmla="*/ 38101 w 459868"/>
              <a:gd name="connsiteY28" fmla="*/ 116783 h 447683"/>
              <a:gd name="connsiteX29" fmla="*/ 47626 w 459868"/>
              <a:gd name="connsiteY29" fmla="*/ 107639 h 447683"/>
              <a:gd name="connsiteX30" fmla="*/ 47626 w 459868"/>
              <a:gd name="connsiteY30" fmla="*/ 106401 h 447683"/>
              <a:gd name="connsiteX31" fmla="*/ 38101 w 459868"/>
              <a:gd name="connsiteY31" fmla="*/ 96876 h 447683"/>
              <a:gd name="connsiteX32" fmla="*/ 11431 w 459868"/>
              <a:gd name="connsiteY32" fmla="*/ 67730 h 447683"/>
              <a:gd name="connsiteX33" fmla="*/ 450343 w 459868"/>
              <a:gd name="connsiteY33" fmla="*/ 67730 h 447683"/>
              <a:gd name="connsiteX34" fmla="*/ 459868 w 459868"/>
              <a:gd name="connsiteY34" fmla="*/ 77255 h 447683"/>
              <a:gd name="connsiteX35" fmla="*/ 459868 w 459868"/>
              <a:gd name="connsiteY35" fmla="*/ 302235 h 447683"/>
              <a:gd name="connsiteX36" fmla="*/ 450343 w 459868"/>
              <a:gd name="connsiteY36" fmla="*/ 311760 h 447683"/>
              <a:gd name="connsiteX37" fmla="*/ 396622 w 459868"/>
              <a:gd name="connsiteY37" fmla="*/ 311760 h 447683"/>
              <a:gd name="connsiteX38" fmla="*/ 387097 w 459868"/>
              <a:gd name="connsiteY38" fmla="*/ 302235 h 447683"/>
              <a:gd name="connsiteX39" fmla="*/ 387097 w 459868"/>
              <a:gd name="connsiteY39" fmla="*/ 223178 h 447683"/>
              <a:gd name="connsiteX40" fmla="*/ 377572 w 459868"/>
              <a:gd name="connsiteY40" fmla="*/ 213653 h 447683"/>
              <a:gd name="connsiteX41" fmla="*/ 82297 w 459868"/>
              <a:gd name="connsiteY41" fmla="*/ 213653 h 447683"/>
              <a:gd name="connsiteX42" fmla="*/ 72772 w 459868"/>
              <a:gd name="connsiteY42" fmla="*/ 223178 h 447683"/>
              <a:gd name="connsiteX43" fmla="*/ 72772 w 459868"/>
              <a:gd name="connsiteY43" fmla="*/ 302235 h 447683"/>
              <a:gd name="connsiteX44" fmla="*/ 63247 w 459868"/>
              <a:gd name="connsiteY44" fmla="*/ 311760 h 447683"/>
              <a:gd name="connsiteX45" fmla="*/ 9526 w 459868"/>
              <a:gd name="connsiteY45" fmla="*/ 311760 h 447683"/>
              <a:gd name="connsiteX46" fmla="*/ 1 w 459868"/>
              <a:gd name="connsiteY46" fmla="*/ 302235 h 447683"/>
              <a:gd name="connsiteX47" fmla="*/ 1 w 459868"/>
              <a:gd name="connsiteY47" fmla="*/ 77255 h 447683"/>
              <a:gd name="connsiteX48" fmla="*/ 192 w 459868"/>
              <a:gd name="connsiteY48" fmla="*/ 75155 h 447683"/>
              <a:gd name="connsiteX49" fmla="*/ 11431 w 459868"/>
              <a:gd name="connsiteY49" fmla="*/ 67730 h 447683"/>
              <a:gd name="connsiteX50" fmla="*/ 83535 w 459868"/>
              <a:gd name="connsiteY50" fmla="*/ 0 h 447683"/>
              <a:gd name="connsiteX51" fmla="*/ 92679 w 459868"/>
              <a:gd name="connsiteY51" fmla="*/ 0 h 447683"/>
              <a:gd name="connsiteX52" fmla="*/ 362236 w 459868"/>
              <a:gd name="connsiteY52" fmla="*/ 0 h 447683"/>
              <a:gd name="connsiteX53" fmla="*/ 371380 w 459868"/>
              <a:gd name="connsiteY53" fmla="*/ 0 h 447683"/>
              <a:gd name="connsiteX54" fmla="*/ 371380 w 459868"/>
              <a:gd name="connsiteY54" fmla="*/ 48673 h 447683"/>
              <a:gd name="connsiteX55" fmla="*/ 362236 w 459868"/>
              <a:gd name="connsiteY55" fmla="*/ 48673 h 447683"/>
              <a:gd name="connsiteX56" fmla="*/ 92679 w 459868"/>
              <a:gd name="connsiteY56" fmla="*/ 48673 h 447683"/>
              <a:gd name="connsiteX57" fmla="*/ 83535 w 459868"/>
              <a:gd name="connsiteY57" fmla="*/ 48673 h 4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59868" h="447683">
                <a:moveTo>
                  <a:pt x="136113" y="364244"/>
                </a:moveTo>
                <a:cubicBezTo>
                  <a:pt x="130922" y="364243"/>
                  <a:pt x="126693" y="368392"/>
                  <a:pt x="126588" y="373578"/>
                </a:cubicBezTo>
                <a:lnTo>
                  <a:pt x="126588" y="380341"/>
                </a:lnTo>
                <a:cubicBezTo>
                  <a:pt x="126588" y="385601"/>
                  <a:pt x="130855" y="389866"/>
                  <a:pt x="136113" y="389866"/>
                </a:cubicBezTo>
                <a:lnTo>
                  <a:pt x="244889" y="389866"/>
                </a:lnTo>
                <a:cubicBezTo>
                  <a:pt x="250147" y="389866"/>
                  <a:pt x="254414" y="385601"/>
                  <a:pt x="254414" y="380341"/>
                </a:cubicBezTo>
                <a:lnTo>
                  <a:pt x="254414" y="373769"/>
                </a:lnTo>
                <a:cubicBezTo>
                  <a:pt x="254414" y="368508"/>
                  <a:pt x="250147" y="364244"/>
                  <a:pt x="244889" y="364244"/>
                </a:cubicBezTo>
                <a:close/>
                <a:moveTo>
                  <a:pt x="136113" y="301664"/>
                </a:moveTo>
                <a:cubicBezTo>
                  <a:pt x="130998" y="301660"/>
                  <a:pt x="126788" y="305697"/>
                  <a:pt x="126588" y="310808"/>
                </a:cubicBezTo>
                <a:lnTo>
                  <a:pt x="126588" y="317952"/>
                </a:lnTo>
                <a:cubicBezTo>
                  <a:pt x="126588" y="323213"/>
                  <a:pt x="130855" y="327477"/>
                  <a:pt x="136113" y="327477"/>
                </a:cubicBezTo>
                <a:lnTo>
                  <a:pt x="321089" y="327477"/>
                </a:lnTo>
                <a:cubicBezTo>
                  <a:pt x="326347" y="327477"/>
                  <a:pt x="330614" y="323213"/>
                  <a:pt x="330614" y="317952"/>
                </a:cubicBezTo>
                <a:lnTo>
                  <a:pt x="330614" y="311189"/>
                </a:lnTo>
                <a:cubicBezTo>
                  <a:pt x="330614" y="305929"/>
                  <a:pt x="326347" y="301664"/>
                  <a:pt x="321089" y="301664"/>
                </a:cubicBezTo>
                <a:close/>
                <a:moveTo>
                  <a:pt x="98013" y="242895"/>
                </a:moveTo>
                <a:lnTo>
                  <a:pt x="359189" y="242895"/>
                </a:lnTo>
                <a:cubicBezTo>
                  <a:pt x="364447" y="242895"/>
                  <a:pt x="368714" y="247159"/>
                  <a:pt x="368714" y="252420"/>
                </a:cubicBezTo>
                <a:lnTo>
                  <a:pt x="368714" y="438158"/>
                </a:lnTo>
                <a:cubicBezTo>
                  <a:pt x="368714" y="443418"/>
                  <a:pt x="364447" y="447683"/>
                  <a:pt x="359189" y="447683"/>
                </a:cubicBezTo>
                <a:lnTo>
                  <a:pt x="98013" y="447683"/>
                </a:lnTo>
                <a:cubicBezTo>
                  <a:pt x="92898" y="447686"/>
                  <a:pt x="88688" y="443650"/>
                  <a:pt x="88488" y="438539"/>
                </a:cubicBezTo>
                <a:lnTo>
                  <a:pt x="88488" y="252420"/>
                </a:lnTo>
                <a:cubicBezTo>
                  <a:pt x="88488" y="247159"/>
                  <a:pt x="92755" y="242895"/>
                  <a:pt x="98013" y="242895"/>
                </a:cubicBezTo>
                <a:close/>
                <a:moveTo>
                  <a:pt x="38101" y="96876"/>
                </a:moveTo>
                <a:cubicBezTo>
                  <a:pt x="32843" y="96876"/>
                  <a:pt x="28576" y="101141"/>
                  <a:pt x="28576" y="106401"/>
                </a:cubicBezTo>
                <a:lnTo>
                  <a:pt x="28576" y="107258"/>
                </a:lnTo>
                <a:cubicBezTo>
                  <a:pt x="28576" y="112519"/>
                  <a:pt x="32843" y="116783"/>
                  <a:pt x="38101" y="116783"/>
                </a:cubicBezTo>
                <a:cubicBezTo>
                  <a:pt x="43216" y="116788"/>
                  <a:pt x="47426" y="112751"/>
                  <a:pt x="47626" y="107639"/>
                </a:cubicBezTo>
                <a:lnTo>
                  <a:pt x="47626" y="106401"/>
                </a:lnTo>
                <a:cubicBezTo>
                  <a:pt x="47626" y="101141"/>
                  <a:pt x="43359" y="96876"/>
                  <a:pt x="38101" y="96876"/>
                </a:cubicBezTo>
                <a:close/>
                <a:moveTo>
                  <a:pt x="11431" y="67730"/>
                </a:moveTo>
                <a:lnTo>
                  <a:pt x="450343" y="67730"/>
                </a:lnTo>
                <a:cubicBezTo>
                  <a:pt x="455601" y="67730"/>
                  <a:pt x="459868" y="71994"/>
                  <a:pt x="459868" y="77255"/>
                </a:cubicBezTo>
                <a:lnTo>
                  <a:pt x="459868" y="302235"/>
                </a:lnTo>
                <a:cubicBezTo>
                  <a:pt x="459868" y="307496"/>
                  <a:pt x="455601" y="311760"/>
                  <a:pt x="450343" y="311760"/>
                </a:cubicBezTo>
                <a:lnTo>
                  <a:pt x="396622" y="311760"/>
                </a:lnTo>
                <a:cubicBezTo>
                  <a:pt x="391364" y="311760"/>
                  <a:pt x="387097" y="307496"/>
                  <a:pt x="387097" y="302235"/>
                </a:cubicBezTo>
                <a:lnTo>
                  <a:pt x="387097" y="223178"/>
                </a:lnTo>
                <a:cubicBezTo>
                  <a:pt x="387097" y="217917"/>
                  <a:pt x="382830" y="213653"/>
                  <a:pt x="377572" y="213653"/>
                </a:cubicBezTo>
                <a:lnTo>
                  <a:pt x="82297" y="213653"/>
                </a:lnTo>
                <a:cubicBezTo>
                  <a:pt x="77039" y="213653"/>
                  <a:pt x="72772" y="217917"/>
                  <a:pt x="72772" y="223178"/>
                </a:cubicBezTo>
                <a:lnTo>
                  <a:pt x="72772" y="302235"/>
                </a:lnTo>
                <a:cubicBezTo>
                  <a:pt x="72772" y="307496"/>
                  <a:pt x="68505" y="311760"/>
                  <a:pt x="63247" y="311760"/>
                </a:cubicBezTo>
                <a:lnTo>
                  <a:pt x="9526" y="311760"/>
                </a:lnTo>
                <a:cubicBezTo>
                  <a:pt x="4268" y="311760"/>
                  <a:pt x="1" y="307496"/>
                  <a:pt x="1" y="302235"/>
                </a:cubicBezTo>
                <a:lnTo>
                  <a:pt x="1" y="77255"/>
                </a:lnTo>
                <a:cubicBezTo>
                  <a:pt x="-8" y="76550"/>
                  <a:pt x="49" y="75846"/>
                  <a:pt x="192" y="75155"/>
                </a:cubicBezTo>
                <a:cubicBezTo>
                  <a:pt x="1249" y="70001"/>
                  <a:pt x="6278" y="66677"/>
                  <a:pt x="11431" y="67730"/>
                </a:cubicBezTo>
                <a:close/>
                <a:moveTo>
                  <a:pt x="83535" y="0"/>
                </a:moveTo>
                <a:cubicBezTo>
                  <a:pt x="83535" y="0"/>
                  <a:pt x="87629" y="0"/>
                  <a:pt x="92679" y="0"/>
                </a:cubicBezTo>
                <a:lnTo>
                  <a:pt x="362236" y="0"/>
                </a:lnTo>
                <a:cubicBezTo>
                  <a:pt x="367286" y="0"/>
                  <a:pt x="371380" y="0"/>
                  <a:pt x="371380" y="0"/>
                </a:cubicBezTo>
                <a:lnTo>
                  <a:pt x="371380" y="48673"/>
                </a:lnTo>
                <a:cubicBezTo>
                  <a:pt x="371380" y="48673"/>
                  <a:pt x="367286" y="48673"/>
                  <a:pt x="362236" y="48673"/>
                </a:cubicBezTo>
                <a:lnTo>
                  <a:pt x="92679" y="48673"/>
                </a:lnTo>
                <a:cubicBezTo>
                  <a:pt x="87629" y="48673"/>
                  <a:pt x="83535" y="48673"/>
                  <a:pt x="83535" y="48673"/>
                </a:cubicBezTo>
                <a:close/>
              </a:path>
            </a:pathLst>
          </a:custGeom>
          <a:solidFill>
            <a:srgbClr val="FFFFFF"/>
          </a:solidFill>
          <a:ln w="12700">
            <a:miter lim="400000"/>
          </a:ln>
        </p:spPr>
        <p:txBody>
          <a:bodyPr lIns="22860" rIns="2286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1600" dirty="0">
              <a:solidFill>
                <a:srgbClr val="FFFFFF"/>
              </a:solidFill>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7" name="爱设计-18">
            <a:extLst>
              <a:ext uri="{FF2B5EF4-FFF2-40B4-BE49-F238E27FC236}">
                <a16:creationId xmlns:a16="http://schemas.microsoft.com/office/drawing/2014/main" id="{43D13BDC-E91E-9F03-FBC5-68181DBF5BBE}"/>
              </a:ext>
            </a:extLst>
          </p:cNvPr>
          <p:cNvSpPr/>
          <p:nvPr/>
        </p:nvSpPr>
        <p:spPr>
          <a:xfrm>
            <a:off x="1672389" y="2515563"/>
            <a:ext cx="365923" cy="350558"/>
          </a:xfrm>
          <a:custGeom>
            <a:avLst/>
            <a:gdLst>
              <a:gd name="connsiteX0" fmla="*/ 196501 w 467362"/>
              <a:gd name="connsiteY0" fmla="*/ 222283 h 447740"/>
              <a:gd name="connsiteX1" fmla="*/ 227171 w 467362"/>
              <a:gd name="connsiteY1" fmla="*/ 249334 h 447740"/>
              <a:gd name="connsiteX2" fmla="*/ 204216 w 467362"/>
              <a:gd name="connsiteY2" fmla="*/ 278671 h 447740"/>
              <a:gd name="connsiteX3" fmla="*/ 196501 w 467362"/>
              <a:gd name="connsiteY3" fmla="*/ 278671 h 447740"/>
              <a:gd name="connsiteX4" fmla="*/ 181356 w 467362"/>
              <a:gd name="connsiteY4" fmla="*/ 263526 h 447740"/>
              <a:gd name="connsiteX5" fmla="*/ 181356 w 467362"/>
              <a:gd name="connsiteY5" fmla="*/ 237523 h 447740"/>
              <a:gd name="connsiteX6" fmla="*/ 181356 w 467362"/>
              <a:gd name="connsiteY6" fmla="*/ 237428 h 447740"/>
              <a:gd name="connsiteX7" fmla="*/ 196501 w 467362"/>
              <a:gd name="connsiteY7" fmla="*/ 222283 h 447740"/>
              <a:gd name="connsiteX8" fmla="*/ 139827 w 467362"/>
              <a:gd name="connsiteY8" fmla="*/ 182183 h 447740"/>
              <a:gd name="connsiteX9" fmla="*/ 124777 w 467362"/>
              <a:gd name="connsiteY9" fmla="*/ 197233 h 447740"/>
              <a:gd name="connsiteX10" fmla="*/ 124777 w 467362"/>
              <a:gd name="connsiteY10" fmla="*/ 368683 h 447740"/>
              <a:gd name="connsiteX11" fmla="*/ 124777 w 467362"/>
              <a:gd name="connsiteY11" fmla="*/ 368686 h 447740"/>
              <a:gd name="connsiteX12" fmla="*/ 139636 w 467362"/>
              <a:gd name="connsiteY12" fmla="*/ 383923 h 447740"/>
              <a:gd name="connsiteX13" fmla="*/ 166497 w 467362"/>
              <a:gd name="connsiteY13" fmla="*/ 383923 h 447740"/>
              <a:gd name="connsiteX14" fmla="*/ 181547 w 467362"/>
              <a:gd name="connsiteY14" fmla="*/ 368873 h 447740"/>
              <a:gd name="connsiteX15" fmla="*/ 181547 w 467362"/>
              <a:gd name="connsiteY15" fmla="*/ 334202 h 447740"/>
              <a:gd name="connsiteX16" fmla="*/ 196691 w 467362"/>
              <a:gd name="connsiteY16" fmla="*/ 319058 h 447740"/>
              <a:gd name="connsiteX17" fmla="*/ 209836 w 467362"/>
              <a:gd name="connsiteY17" fmla="*/ 319058 h 447740"/>
              <a:gd name="connsiteX18" fmla="*/ 247936 w 467362"/>
              <a:gd name="connsiteY18" fmla="*/ 309533 h 447740"/>
              <a:gd name="connsiteX19" fmla="*/ 272986 w 467362"/>
              <a:gd name="connsiteY19" fmla="*/ 284101 h 447740"/>
              <a:gd name="connsiteX20" fmla="*/ 281273 w 467362"/>
              <a:gd name="connsiteY20" fmla="*/ 251049 h 447740"/>
              <a:gd name="connsiteX21" fmla="*/ 272606 w 467362"/>
              <a:gd name="connsiteY21" fmla="*/ 217235 h 447740"/>
              <a:gd name="connsiteX22" fmla="*/ 247650 w 467362"/>
              <a:gd name="connsiteY22" fmla="*/ 191899 h 447740"/>
              <a:gd name="connsiteX23" fmla="*/ 207550 w 467362"/>
              <a:gd name="connsiteY23" fmla="*/ 182183 h 447740"/>
              <a:gd name="connsiteX24" fmla="*/ 15049 w 467362"/>
              <a:gd name="connsiteY24" fmla="*/ 73884 h 447740"/>
              <a:gd name="connsiteX25" fmla="*/ 183451 w 467362"/>
              <a:gd name="connsiteY25" fmla="*/ 73884 h 447740"/>
              <a:gd name="connsiteX26" fmla="*/ 198215 w 467362"/>
              <a:gd name="connsiteY26" fmla="*/ 85314 h 447740"/>
              <a:gd name="connsiteX27" fmla="*/ 202978 w 467362"/>
              <a:gd name="connsiteY27" fmla="*/ 105983 h 447740"/>
              <a:gd name="connsiteX28" fmla="*/ 217742 w 467362"/>
              <a:gd name="connsiteY28" fmla="*/ 117699 h 447740"/>
              <a:gd name="connsiteX29" fmla="*/ 354140 w 467362"/>
              <a:gd name="connsiteY29" fmla="*/ 117699 h 447740"/>
              <a:gd name="connsiteX30" fmla="*/ 354235 w 467362"/>
              <a:gd name="connsiteY30" fmla="*/ 117699 h 447740"/>
              <a:gd name="connsiteX31" fmla="*/ 369284 w 467362"/>
              <a:gd name="connsiteY31" fmla="*/ 132749 h 447740"/>
              <a:gd name="connsiteX32" fmla="*/ 369284 w 467362"/>
              <a:gd name="connsiteY32" fmla="*/ 432596 h 447740"/>
              <a:gd name="connsiteX33" fmla="*/ 354140 w 467362"/>
              <a:gd name="connsiteY33" fmla="*/ 447740 h 447740"/>
              <a:gd name="connsiteX34" fmla="*/ 15049 w 467362"/>
              <a:gd name="connsiteY34" fmla="*/ 447740 h 447740"/>
              <a:gd name="connsiteX35" fmla="*/ 0 w 467362"/>
              <a:gd name="connsiteY35" fmla="*/ 432596 h 447740"/>
              <a:gd name="connsiteX36" fmla="*/ 0 w 467362"/>
              <a:gd name="connsiteY36" fmla="*/ 88934 h 447740"/>
              <a:gd name="connsiteX37" fmla="*/ 15049 w 467362"/>
              <a:gd name="connsiteY37" fmla="*/ 73884 h 447740"/>
              <a:gd name="connsiteX38" fmla="*/ 124778 w 467362"/>
              <a:gd name="connsiteY38" fmla="*/ 351 h 447740"/>
              <a:gd name="connsiteX39" fmla="*/ 455581 w 467362"/>
              <a:gd name="connsiteY39" fmla="*/ 74075 h 447740"/>
              <a:gd name="connsiteX40" fmla="*/ 467011 w 467362"/>
              <a:gd name="connsiteY40" fmla="*/ 91982 h 447740"/>
              <a:gd name="connsiteX41" fmla="*/ 400336 w 467362"/>
              <a:gd name="connsiteY41" fmla="*/ 399449 h 447740"/>
              <a:gd name="connsiteX42" fmla="*/ 399193 w 467362"/>
              <a:gd name="connsiteY42" fmla="*/ 399449 h 447740"/>
              <a:gd name="connsiteX43" fmla="*/ 387573 w 467362"/>
              <a:gd name="connsiteY43" fmla="*/ 384780 h 447740"/>
              <a:gd name="connsiteX44" fmla="*/ 387573 w 467362"/>
              <a:gd name="connsiteY44" fmla="*/ 114556 h 447740"/>
              <a:gd name="connsiteX45" fmla="*/ 372428 w 467362"/>
              <a:gd name="connsiteY45" fmla="*/ 99411 h 447740"/>
              <a:gd name="connsiteX46" fmla="*/ 235839 w 467362"/>
              <a:gd name="connsiteY46" fmla="*/ 99411 h 447740"/>
              <a:gd name="connsiteX47" fmla="*/ 221171 w 467362"/>
              <a:gd name="connsiteY47" fmla="*/ 87791 h 447740"/>
              <a:gd name="connsiteX48" fmla="*/ 216408 w 467362"/>
              <a:gd name="connsiteY48" fmla="*/ 67121 h 447740"/>
              <a:gd name="connsiteX49" fmla="*/ 201645 w 467362"/>
              <a:gd name="connsiteY49" fmla="*/ 55501 h 447740"/>
              <a:gd name="connsiteX50" fmla="*/ 115920 w 467362"/>
              <a:gd name="connsiteY50" fmla="*/ 55501 h 447740"/>
              <a:gd name="connsiteX51" fmla="*/ 112872 w 467362"/>
              <a:gd name="connsiteY51" fmla="*/ 55171 h 447740"/>
              <a:gd name="connsiteX52" fmla="*/ 101156 w 467362"/>
              <a:gd name="connsiteY52" fmla="*/ 37213 h 447740"/>
              <a:gd name="connsiteX53" fmla="*/ 106680 w 467362"/>
              <a:gd name="connsiteY53" fmla="*/ 11876 h 447740"/>
              <a:gd name="connsiteX54" fmla="*/ 124778 w 467362"/>
              <a:gd name="connsiteY54" fmla="*/ 351 h 44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67362" h="447740">
                <a:moveTo>
                  <a:pt x="196501" y="222283"/>
                </a:moveTo>
                <a:cubicBezTo>
                  <a:pt x="216123" y="222791"/>
                  <a:pt x="226343" y="231808"/>
                  <a:pt x="227171" y="249334"/>
                </a:cubicBezTo>
                <a:cubicBezTo>
                  <a:pt x="226981" y="267813"/>
                  <a:pt x="219361" y="277528"/>
                  <a:pt x="204216" y="278671"/>
                </a:cubicBezTo>
                <a:lnTo>
                  <a:pt x="196501" y="278671"/>
                </a:lnTo>
                <a:cubicBezTo>
                  <a:pt x="188138" y="278671"/>
                  <a:pt x="181356" y="271890"/>
                  <a:pt x="181356" y="263526"/>
                </a:cubicBezTo>
                <a:lnTo>
                  <a:pt x="181356" y="237523"/>
                </a:lnTo>
                <a:cubicBezTo>
                  <a:pt x="181356" y="237492"/>
                  <a:pt x="181356" y="237459"/>
                  <a:pt x="181356" y="237428"/>
                </a:cubicBezTo>
                <a:cubicBezTo>
                  <a:pt x="181356" y="229063"/>
                  <a:pt x="188138" y="222283"/>
                  <a:pt x="196501" y="222283"/>
                </a:cubicBezTo>
                <a:close/>
                <a:moveTo>
                  <a:pt x="139827" y="182183"/>
                </a:moveTo>
                <a:cubicBezTo>
                  <a:pt x="131511" y="182183"/>
                  <a:pt x="124777" y="188921"/>
                  <a:pt x="124777" y="197233"/>
                </a:cubicBezTo>
                <a:lnTo>
                  <a:pt x="124777" y="368683"/>
                </a:lnTo>
                <a:cubicBezTo>
                  <a:pt x="124777" y="368684"/>
                  <a:pt x="124777" y="368685"/>
                  <a:pt x="124777" y="368686"/>
                </a:cubicBezTo>
                <a:cubicBezTo>
                  <a:pt x="124673" y="376996"/>
                  <a:pt x="131321" y="383818"/>
                  <a:pt x="139636" y="383923"/>
                </a:cubicBezTo>
                <a:lnTo>
                  <a:pt x="166497" y="383923"/>
                </a:lnTo>
                <a:cubicBezTo>
                  <a:pt x="174812" y="383923"/>
                  <a:pt x="181547" y="377185"/>
                  <a:pt x="181547" y="368873"/>
                </a:cubicBezTo>
                <a:lnTo>
                  <a:pt x="181547" y="334202"/>
                </a:lnTo>
                <a:cubicBezTo>
                  <a:pt x="181547" y="325838"/>
                  <a:pt x="188328" y="319058"/>
                  <a:pt x="196691" y="319058"/>
                </a:cubicBezTo>
                <a:lnTo>
                  <a:pt x="209836" y="319058"/>
                </a:lnTo>
                <a:cubicBezTo>
                  <a:pt x="223152" y="319298"/>
                  <a:pt x="236296" y="316011"/>
                  <a:pt x="247936" y="309533"/>
                </a:cubicBezTo>
                <a:cubicBezTo>
                  <a:pt x="258584" y="303672"/>
                  <a:pt x="267290" y="294834"/>
                  <a:pt x="272986" y="284101"/>
                </a:cubicBezTo>
                <a:cubicBezTo>
                  <a:pt x="278501" y="273963"/>
                  <a:pt x="281359" y="262590"/>
                  <a:pt x="281273" y="251049"/>
                </a:cubicBezTo>
                <a:cubicBezTo>
                  <a:pt x="281321" y="239223"/>
                  <a:pt x="278340" y="227581"/>
                  <a:pt x="272606" y="217235"/>
                </a:cubicBezTo>
                <a:cubicBezTo>
                  <a:pt x="266738" y="206686"/>
                  <a:pt x="258108" y="197929"/>
                  <a:pt x="247650" y="191899"/>
                </a:cubicBezTo>
                <a:cubicBezTo>
                  <a:pt x="235325" y="185300"/>
                  <a:pt x="221523" y="181956"/>
                  <a:pt x="207550" y="182183"/>
                </a:cubicBezTo>
                <a:close/>
                <a:moveTo>
                  <a:pt x="15049" y="73884"/>
                </a:moveTo>
                <a:lnTo>
                  <a:pt x="183451" y="73884"/>
                </a:lnTo>
                <a:cubicBezTo>
                  <a:pt x="190405" y="73880"/>
                  <a:pt x="196482" y="78582"/>
                  <a:pt x="198215" y="85314"/>
                </a:cubicBezTo>
                <a:lnTo>
                  <a:pt x="202978" y="105983"/>
                </a:lnTo>
                <a:cubicBezTo>
                  <a:pt x="204578" y="112848"/>
                  <a:pt x="210693" y="117705"/>
                  <a:pt x="217742" y="117699"/>
                </a:cubicBezTo>
                <a:lnTo>
                  <a:pt x="354140" y="117699"/>
                </a:lnTo>
                <a:cubicBezTo>
                  <a:pt x="354168" y="117699"/>
                  <a:pt x="354206" y="117699"/>
                  <a:pt x="354235" y="117699"/>
                </a:cubicBezTo>
                <a:cubicBezTo>
                  <a:pt x="362550" y="117699"/>
                  <a:pt x="369284" y="124437"/>
                  <a:pt x="369284" y="132749"/>
                </a:cubicBezTo>
                <a:lnTo>
                  <a:pt x="369284" y="432596"/>
                </a:lnTo>
                <a:cubicBezTo>
                  <a:pt x="369284" y="440959"/>
                  <a:pt x="362502" y="447740"/>
                  <a:pt x="354140" y="447740"/>
                </a:cubicBezTo>
                <a:lnTo>
                  <a:pt x="15049" y="447740"/>
                </a:lnTo>
                <a:cubicBezTo>
                  <a:pt x="6763" y="447688"/>
                  <a:pt x="0" y="440922"/>
                  <a:pt x="0" y="432596"/>
                </a:cubicBezTo>
                <a:lnTo>
                  <a:pt x="0" y="88934"/>
                </a:lnTo>
                <a:cubicBezTo>
                  <a:pt x="0" y="80622"/>
                  <a:pt x="6763" y="73884"/>
                  <a:pt x="15049" y="73884"/>
                </a:cubicBezTo>
                <a:close/>
                <a:moveTo>
                  <a:pt x="124778" y="351"/>
                </a:moveTo>
                <a:lnTo>
                  <a:pt x="455581" y="74075"/>
                </a:lnTo>
                <a:cubicBezTo>
                  <a:pt x="463678" y="75877"/>
                  <a:pt x="468783" y="83883"/>
                  <a:pt x="467011" y="91982"/>
                </a:cubicBezTo>
                <a:lnTo>
                  <a:pt x="400336" y="399449"/>
                </a:lnTo>
                <a:lnTo>
                  <a:pt x="399193" y="399449"/>
                </a:lnTo>
                <a:cubicBezTo>
                  <a:pt x="392364" y="397887"/>
                  <a:pt x="387535" y="391789"/>
                  <a:pt x="387573" y="384780"/>
                </a:cubicBezTo>
                <a:lnTo>
                  <a:pt x="387573" y="114556"/>
                </a:lnTo>
                <a:cubicBezTo>
                  <a:pt x="387573" y="106192"/>
                  <a:pt x="380791" y="99411"/>
                  <a:pt x="372428" y="99411"/>
                </a:cubicBezTo>
                <a:lnTo>
                  <a:pt x="235839" y="99411"/>
                </a:lnTo>
                <a:cubicBezTo>
                  <a:pt x="228838" y="99418"/>
                  <a:pt x="222762" y="94603"/>
                  <a:pt x="221171" y="87791"/>
                </a:cubicBezTo>
                <a:lnTo>
                  <a:pt x="216408" y="67121"/>
                </a:lnTo>
                <a:cubicBezTo>
                  <a:pt x="214742" y="60314"/>
                  <a:pt x="208655" y="55519"/>
                  <a:pt x="201645" y="55501"/>
                </a:cubicBezTo>
                <a:lnTo>
                  <a:pt x="115920" y="55501"/>
                </a:lnTo>
                <a:cubicBezTo>
                  <a:pt x="114872" y="55497"/>
                  <a:pt x="113824" y="55387"/>
                  <a:pt x="112872" y="55171"/>
                </a:cubicBezTo>
                <a:cubicBezTo>
                  <a:pt x="104680" y="53435"/>
                  <a:pt x="99442" y="45395"/>
                  <a:pt x="101156" y="37213"/>
                </a:cubicBezTo>
                <a:lnTo>
                  <a:pt x="106680" y="11876"/>
                </a:lnTo>
                <a:cubicBezTo>
                  <a:pt x="108490" y="3720"/>
                  <a:pt x="116606" y="-1424"/>
                  <a:pt x="124778" y="351"/>
                </a:cubicBezTo>
                <a:close/>
              </a:path>
            </a:pathLst>
          </a:custGeom>
          <a:solidFill>
            <a:srgbClr val="FFFFFF"/>
          </a:solidFill>
          <a:ln w="12700">
            <a:miter lim="400000"/>
          </a:ln>
        </p:spPr>
        <p:txBody>
          <a:bodyPr lIns="22860" rIns="2286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1600" dirty="0">
              <a:solidFill>
                <a:srgbClr val="FFFFFF"/>
              </a:solidFill>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8" name="爱设计-19">
            <a:extLst>
              <a:ext uri="{FF2B5EF4-FFF2-40B4-BE49-F238E27FC236}">
                <a16:creationId xmlns:a16="http://schemas.microsoft.com/office/drawing/2014/main" id="{AD6950E3-222E-48D3-78BD-EB17721239EE}"/>
              </a:ext>
            </a:extLst>
          </p:cNvPr>
          <p:cNvSpPr/>
          <p:nvPr/>
        </p:nvSpPr>
        <p:spPr>
          <a:xfrm>
            <a:off x="10029649" y="2583984"/>
            <a:ext cx="348240" cy="213716"/>
          </a:xfrm>
          <a:custGeom>
            <a:avLst/>
            <a:gdLst>
              <a:gd name="connsiteX0" fmla="*/ 144034 w 578483"/>
              <a:gd name="connsiteY0" fmla="*/ 230976 h 355019"/>
              <a:gd name="connsiteX1" fmla="*/ 158795 w 578483"/>
              <a:gd name="connsiteY1" fmla="*/ 235237 h 355019"/>
              <a:gd name="connsiteX2" fmla="*/ 173555 w 578483"/>
              <a:gd name="connsiteY2" fmla="*/ 260115 h 355019"/>
              <a:gd name="connsiteX3" fmla="*/ 173555 w 578483"/>
              <a:gd name="connsiteY3" fmla="*/ 325534 h 355019"/>
              <a:gd name="connsiteX4" fmla="*/ 144034 w 578483"/>
              <a:gd name="connsiteY4" fmla="*/ 355019 h 355019"/>
              <a:gd name="connsiteX5" fmla="*/ 29641 w 578483"/>
              <a:gd name="connsiteY5" fmla="*/ 355019 h 355019"/>
              <a:gd name="connsiteX6" fmla="*/ 1042 w 578483"/>
              <a:gd name="connsiteY6" fmla="*/ 332905 h 355019"/>
              <a:gd name="connsiteX7" fmla="*/ 14880 w 578483"/>
              <a:gd name="connsiteY7" fmla="*/ 299735 h 355019"/>
              <a:gd name="connsiteX8" fmla="*/ 129274 w 578483"/>
              <a:gd name="connsiteY8" fmla="*/ 234316 h 355019"/>
              <a:gd name="connsiteX9" fmla="*/ 144034 w 578483"/>
              <a:gd name="connsiteY9" fmla="*/ 230976 h 355019"/>
              <a:gd name="connsiteX10" fmla="*/ 345669 w 578483"/>
              <a:gd name="connsiteY10" fmla="*/ 115989 h 355019"/>
              <a:gd name="connsiteX11" fmla="*/ 360890 w 578483"/>
              <a:gd name="connsiteY11" fmla="*/ 120134 h 355019"/>
              <a:gd name="connsiteX12" fmla="*/ 375650 w 578483"/>
              <a:gd name="connsiteY12" fmla="*/ 145004 h 355019"/>
              <a:gd name="connsiteX13" fmla="*/ 375650 w 578483"/>
              <a:gd name="connsiteY13" fmla="*/ 325543 h 355019"/>
              <a:gd name="connsiteX14" fmla="*/ 345208 w 578483"/>
              <a:gd name="connsiteY14" fmla="*/ 355019 h 355019"/>
              <a:gd name="connsiteX15" fmla="*/ 232665 w 578483"/>
              <a:gd name="connsiteY15" fmla="*/ 355019 h 355019"/>
              <a:gd name="connsiteX16" fmla="*/ 203145 w 578483"/>
              <a:gd name="connsiteY16" fmla="*/ 325543 h 355019"/>
              <a:gd name="connsiteX17" fmla="*/ 203145 w 578483"/>
              <a:gd name="connsiteY17" fmla="*/ 209482 h 355019"/>
              <a:gd name="connsiteX18" fmla="*/ 217905 w 578483"/>
              <a:gd name="connsiteY18" fmla="*/ 183691 h 355019"/>
              <a:gd name="connsiteX19" fmla="*/ 330448 w 578483"/>
              <a:gd name="connsiteY19" fmla="*/ 120134 h 355019"/>
              <a:gd name="connsiteX20" fmla="*/ 345669 w 578483"/>
              <a:gd name="connsiteY20" fmla="*/ 115989 h 355019"/>
              <a:gd name="connsiteX21" fmla="*/ 548970 w 578483"/>
              <a:gd name="connsiteY21" fmla="*/ 0 h 355019"/>
              <a:gd name="connsiteX22" fmla="*/ 563726 w 578483"/>
              <a:gd name="connsiteY22" fmla="*/ 4144 h 355019"/>
              <a:gd name="connsiteX23" fmla="*/ 578483 w 578483"/>
              <a:gd name="connsiteY23" fmla="*/ 29930 h 355019"/>
              <a:gd name="connsiteX24" fmla="*/ 578483 w 578483"/>
              <a:gd name="connsiteY24" fmla="*/ 325549 h 355019"/>
              <a:gd name="connsiteX25" fmla="*/ 548969 w 578483"/>
              <a:gd name="connsiteY25" fmla="*/ 355019 h 355019"/>
              <a:gd name="connsiteX26" fmla="*/ 434605 w 578483"/>
              <a:gd name="connsiteY26" fmla="*/ 355019 h 355019"/>
              <a:gd name="connsiteX27" fmla="*/ 405091 w 578483"/>
              <a:gd name="connsiteY27" fmla="*/ 325549 h 355019"/>
              <a:gd name="connsiteX28" fmla="*/ 405091 w 578483"/>
              <a:gd name="connsiteY28" fmla="*/ 94395 h 355019"/>
              <a:gd name="connsiteX29" fmla="*/ 419848 w 578483"/>
              <a:gd name="connsiteY29" fmla="*/ 68609 h 355019"/>
              <a:gd name="connsiteX30" fmla="*/ 534213 w 578483"/>
              <a:gd name="connsiteY30" fmla="*/ 4144 h 355019"/>
              <a:gd name="connsiteX31" fmla="*/ 548970 w 578483"/>
              <a:gd name="connsiteY31" fmla="*/ 0 h 35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8483" h="355019">
                <a:moveTo>
                  <a:pt x="144034" y="230976"/>
                </a:moveTo>
                <a:cubicBezTo>
                  <a:pt x="149108" y="231091"/>
                  <a:pt x="154182" y="232473"/>
                  <a:pt x="158795" y="235237"/>
                </a:cubicBezTo>
                <a:cubicBezTo>
                  <a:pt x="168020" y="239844"/>
                  <a:pt x="173555" y="249980"/>
                  <a:pt x="173555" y="260115"/>
                </a:cubicBezTo>
                <a:lnTo>
                  <a:pt x="173555" y="325534"/>
                </a:lnTo>
                <a:cubicBezTo>
                  <a:pt x="173555" y="342119"/>
                  <a:pt x="160640" y="355019"/>
                  <a:pt x="144034" y="355019"/>
                </a:cubicBezTo>
                <a:lnTo>
                  <a:pt x="29641" y="355019"/>
                </a:lnTo>
                <a:cubicBezTo>
                  <a:pt x="16725" y="355019"/>
                  <a:pt x="4732" y="345805"/>
                  <a:pt x="1042" y="332905"/>
                </a:cubicBezTo>
                <a:cubicBezTo>
                  <a:pt x="-2648" y="320006"/>
                  <a:pt x="3810" y="306185"/>
                  <a:pt x="14880" y="299735"/>
                </a:cubicBezTo>
                <a:lnTo>
                  <a:pt x="129274" y="234316"/>
                </a:lnTo>
                <a:cubicBezTo>
                  <a:pt x="133887" y="232013"/>
                  <a:pt x="138960" y="230861"/>
                  <a:pt x="144034" y="230976"/>
                </a:cubicBezTo>
                <a:close/>
                <a:moveTo>
                  <a:pt x="345669" y="115989"/>
                </a:moveTo>
                <a:cubicBezTo>
                  <a:pt x="350973" y="115989"/>
                  <a:pt x="356277" y="117371"/>
                  <a:pt x="360890" y="120134"/>
                </a:cubicBezTo>
                <a:cubicBezTo>
                  <a:pt x="369193" y="124739"/>
                  <a:pt x="375650" y="134872"/>
                  <a:pt x="375650" y="145004"/>
                </a:cubicBezTo>
                <a:lnTo>
                  <a:pt x="375650" y="325543"/>
                </a:lnTo>
                <a:cubicBezTo>
                  <a:pt x="375650" y="342123"/>
                  <a:pt x="361813" y="355019"/>
                  <a:pt x="345208" y="355019"/>
                </a:cubicBezTo>
                <a:lnTo>
                  <a:pt x="232665" y="355019"/>
                </a:lnTo>
                <a:cubicBezTo>
                  <a:pt x="216982" y="355019"/>
                  <a:pt x="203145" y="342123"/>
                  <a:pt x="203145" y="325543"/>
                </a:cubicBezTo>
                <a:lnTo>
                  <a:pt x="203145" y="209482"/>
                </a:lnTo>
                <a:cubicBezTo>
                  <a:pt x="203145" y="199350"/>
                  <a:pt x="208680" y="189218"/>
                  <a:pt x="217905" y="183691"/>
                </a:cubicBezTo>
                <a:lnTo>
                  <a:pt x="330448" y="120134"/>
                </a:lnTo>
                <a:cubicBezTo>
                  <a:pt x="335061" y="117371"/>
                  <a:pt x="340365" y="115989"/>
                  <a:pt x="345669" y="115989"/>
                </a:cubicBezTo>
                <a:close/>
                <a:moveTo>
                  <a:pt x="548970" y="0"/>
                </a:moveTo>
                <a:cubicBezTo>
                  <a:pt x="554042" y="0"/>
                  <a:pt x="559114" y="1381"/>
                  <a:pt x="563726" y="4144"/>
                </a:cubicBezTo>
                <a:cubicBezTo>
                  <a:pt x="572949" y="9669"/>
                  <a:pt x="578483" y="18879"/>
                  <a:pt x="578483" y="29930"/>
                </a:cubicBezTo>
                <a:lnTo>
                  <a:pt x="578483" y="325549"/>
                </a:lnTo>
                <a:cubicBezTo>
                  <a:pt x="578483" y="342126"/>
                  <a:pt x="564649" y="355019"/>
                  <a:pt x="548969" y="355019"/>
                </a:cubicBezTo>
                <a:lnTo>
                  <a:pt x="434605" y="355019"/>
                </a:lnTo>
                <a:cubicBezTo>
                  <a:pt x="418003" y="355019"/>
                  <a:pt x="405091" y="342126"/>
                  <a:pt x="405091" y="325549"/>
                </a:cubicBezTo>
                <a:lnTo>
                  <a:pt x="405091" y="94395"/>
                </a:lnTo>
                <a:cubicBezTo>
                  <a:pt x="405091" y="84265"/>
                  <a:pt x="410625" y="74134"/>
                  <a:pt x="419848" y="68609"/>
                </a:cubicBezTo>
                <a:lnTo>
                  <a:pt x="534213" y="4144"/>
                </a:lnTo>
                <a:cubicBezTo>
                  <a:pt x="538825" y="1381"/>
                  <a:pt x="543897" y="0"/>
                  <a:pt x="548970" y="0"/>
                </a:cubicBezTo>
                <a:close/>
              </a:path>
            </a:pathLst>
          </a:custGeom>
          <a:solidFill>
            <a:srgbClr val="FFFFFF"/>
          </a:solidFill>
          <a:ln w="12700">
            <a:miter lim="400000"/>
          </a:ln>
        </p:spPr>
        <p:txBody>
          <a:bodyPr lIns="22860" rIns="2286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sz="1800" b="0">
                <a:latin typeface="Calibri"/>
                <a:ea typeface="Calibri"/>
                <a:cs typeface="Calibri"/>
                <a:sym typeface="Calibri"/>
              </a:defRPr>
            </a:pPr>
            <a:endParaRPr sz="900" dirty="0">
              <a:solidFill>
                <a:srgbClr val="000000"/>
              </a:solidFill>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endParaRPr>
          </a:p>
        </p:txBody>
      </p:sp>
      <p:sp>
        <p:nvSpPr>
          <p:cNvPr id="19" name="爱设计-20">
            <a:extLst>
              <a:ext uri="{FF2B5EF4-FFF2-40B4-BE49-F238E27FC236}">
                <a16:creationId xmlns:a16="http://schemas.microsoft.com/office/drawing/2014/main" id="{FF9F4AC1-FE85-4FD0-A179-B17882D0A2F9}"/>
              </a:ext>
            </a:extLst>
          </p:cNvPr>
          <p:cNvSpPr txBox="1">
            <a:spLocks/>
          </p:cNvSpPr>
          <p:nvPr/>
        </p:nvSpPr>
        <p:spPr bwMode="auto">
          <a:xfrm>
            <a:off x="917799" y="3508480"/>
            <a:ext cx="1905317"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5400" tIns="25400" rIns="25400" bIns="25400" anchor="ctr">
            <a:spAutoFit/>
          </a:bodyPr>
          <a:lstStyle/>
          <a:p>
            <a:pPr algn="ctr">
              <a:defRPr/>
            </a:pPr>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rPr>
              <a:t>实施步骤</a:t>
            </a:r>
          </a:p>
        </p:txBody>
      </p:sp>
      <p:sp>
        <p:nvSpPr>
          <p:cNvPr id="20" name="爱设计-21">
            <a:extLst>
              <a:ext uri="{FF2B5EF4-FFF2-40B4-BE49-F238E27FC236}">
                <a16:creationId xmlns:a16="http://schemas.microsoft.com/office/drawing/2014/main" id="{36AC3674-3B69-B179-CA19-F4F0CB4C040F}"/>
              </a:ext>
            </a:extLst>
          </p:cNvPr>
          <p:cNvSpPr txBox="1">
            <a:spLocks/>
          </p:cNvSpPr>
          <p:nvPr/>
        </p:nvSpPr>
        <p:spPr bwMode="auto">
          <a:xfrm>
            <a:off x="5189044" y="3508480"/>
            <a:ext cx="1905317"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5400" tIns="25400" rIns="25400" bIns="25400" anchor="ctr">
            <a:spAutoFit/>
          </a:bodyPr>
          <a:lstStyle/>
          <a:p>
            <a:pPr algn="ctr">
              <a:defRPr/>
            </a:pPr>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rPr>
              <a:t>实施步骤</a:t>
            </a:r>
          </a:p>
        </p:txBody>
      </p:sp>
      <p:sp>
        <p:nvSpPr>
          <p:cNvPr id="21" name="爱设计-22">
            <a:extLst>
              <a:ext uri="{FF2B5EF4-FFF2-40B4-BE49-F238E27FC236}">
                <a16:creationId xmlns:a16="http://schemas.microsoft.com/office/drawing/2014/main" id="{8BFA7011-3444-2E72-40D7-42F86C92DADD}"/>
              </a:ext>
            </a:extLst>
          </p:cNvPr>
          <p:cNvSpPr txBox="1">
            <a:spLocks/>
          </p:cNvSpPr>
          <p:nvPr/>
        </p:nvSpPr>
        <p:spPr bwMode="auto">
          <a:xfrm>
            <a:off x="3023642" y="3508480"/>
            <a:ext cx="1905317"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5400" tIns="25400" rIns="25400" bIns="25400" anchor="ctr">
            <a:spAutoFit/>
          </a:bodyPr>
          <a:lstStyle/>
          <a:p>
            <a:pPr algn="ctr">
              <a:defRPr/>
            </a:pPr>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rPr>
              <a:t>实施步骤</a:t>
            </a:r>
          </a:p>
        </p:txBody>
      </p:sp>
      <p:sp>
        <p:nvSpPr>
          <p:cNvPr id="22" name="爱设计-23">
            <a:extLst>
              <a:ext uri="{FF2B5EF4-FFF2-40B4-BE49-F238E27FC236}">
                <a16:creationId xmlns:a16="http://schemas.microsoft.com/office/drawing/2014/main" id="{04E8C061-B250-5F26-A8B9-A3B1AE9F832D}"/>
              </a:ext>
            </a:extLst>
          </p:cNvPr>
          <p:cNvSpPr txBox="1">
            <a:spLocks/>
          </p:cNvSpPr>
          <p:nvPr/>
        </p:nvSpPr>
        <p:spPr bwMode="auto">
          <a:xfrm>
            <a:off x="7265542" y="3508480"/>
            <a:ext cx="1905317"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5400" tIns="25400" rIns="25400" bIns="25400" anchor="ctr">
            <a:spAutoFit/>
          </a:bodyPr>
          <a:lstStyle/>
          <a:p>
            <a:pPr algn="ctr">
              <a:defRPr/>
            </a:pPr>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rPr>
              <a:t>实施步骤</a:t>
            </a:r>
          </a:p>
        </p:txBody>
      </p:sp>
      <p:sp>
        <p:nvSpPr>
          <p:cNvPr id="23" name="爱设计-24">
            <a:extLst>
              <a:ext uri="{FF2B5EF4-FFF2-40B4-BE49-F238E27FC236}">
                <a16:creationId xmlns:a16="http://schemas.microsoft.com/office/drawing/2014/main" id="{88C886D7-336B-44B4-FBEA-0E923F094180}"/>
              </a:ext>
            </a:extLst>
          </p:cNvPr>
          <p:cNvSpPr txBox="1">
            <a:spLocks/>
          </p:cNvSpPr>
          <p:nvPr/>
        </p:nvSpPr>
        <p:spPr bwMode="auto">
          <a:xfrm>
            <a:off x="9368886" y="3508480"/>
            <a:ext cx="1905317"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5400" tIns="25400" rIns="25400" bIns="25400" anchor="ctr">
            <a:spAutoFit/>
          </a:bodyPr>
          <a:lstStyle/>
          <a:p>
            <a:pPr algn="ctr">
              <a:defRPr/>
            </a:pPr>
            <a:r>
              <a:rPr lang="zh-CN" altLang="en-US" sz="2000" dirty="0">
                <a:solidFill>
                  <a:prstClr val="black">
                    <a:lumMod val="75000"/>
                    <a:lumOff val="25000"/>
                  </a:prstClr>
                </a:solidFill>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rPr>
              <a:t>实施步骤</a:t>
            </a:r>
          </a:p>
        </p:txBody>
      </p:sp>
      <p:sp>
        <p:nvSpPr>
          <p:cNvPr id="24" name="爱设计-25">
            <a:extLst>
              <a:ext uri="{FF2B5EF4-FFF2-40B4-BE49-F238E27FC236}">
                <a16:creationId xmlns:a16="http://schemas.microsoft.com/office/drawing/2014/main" id="{CA54E46E-780F-FE21-E58E-6458DEB769A6}"/>
              </a:ext>
            </a:extLst>
          </p:cNvPr>
          <p:cNvSpPr txBox="1">
            <a:spLocks/>
          </p:cNvSpPr>
          <p:nvPr/>
        </p:nvSpPr>
        <p:spPr>
          <a:xfrm>
            <a:off x="964436" y="4140664"/>
            <a:ext cx="1781833" cy="1120307"/>
          </a:xfrm>
          <a:prstGeom prst="rect">
            <a:avLst/>
          </a:prstGeom>
          <a:noFill/>
        </p:spPr>
        <p:txBody>
          <a:bodyPr wrap="square" lIns="0" tIns="0" rIns="0" bIns="0" rtlCol="0">
            <a:spAutoFit/>
          </a:bodyPr>
          <a:lstStyle/>
          <a:p>
            <a:pPr algn="ctr">
              <a:lnSpc>
                <a:spcPct val="130000"/>
              </a:lnSpc>
            </a:pP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在这里输入你的正文阐述与关键词标题相关的具体内容，若字数太多酌情删减文案</a:t>
            </a:r>
          </a:p>
        </p:txBody>
      </p:sp>
      <p:sp>
        <p:nvSpPr>
          <p:cNvPr id="25" name="爱设计-26">
            <a:extLst>
              <a:ext uri="{FF2B5EF4-FFF2-40B4-BE49-F238E27FC236}">
                <a16:creationId xmlns:a16="http://schemas.microsoft.com/office/drawing/2014/main" id="{F3427935-26D0-C56D-956B-99A8FFCE8C70}"/>
              </a:ext>
            </a:extLst>
          </p:cNvPr>
          <p:cNvSpPr txBox="1">
            <a:spLocks/>
          </p:cNvSpPr>
          <p:nvPr/>
        </p:nvSpPr>
        <p:spPr>
          <a:xfrm>
            <a:off x="3085385" y="4140664"/>
            <a:ext cx="1781833" cy="1120307"/>
          </a:xfrm>
          <a:prstGeom prst="rect">
            <a:avLst/>
          </a:prstGeom>
          <a:noFill/>
        </p:spPr>
        <p:txBody>
          <a:bodyPr wrap="square" lIns="0" tIns="0" rIns="0" bIns="0" rtlCol="0">
            <a:spAutoFit/>
          </a:bodyPr>
          <a:lstStyle/>
          <a:p>
            <a:pPr algn="ctr">
              <a:lnSpc>
                <a:spcPct val="130000"/>
              </a:lnSpc>
            </a:pP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在这里输入你的正文阐述与关键词标题相关的具体内容，若字数太多酌情删减文案</a:t>
            </a:r>
          </a:p>
        </p:txBody>
      </p:sp>
      <p:sp>
        <p:nvSpPr>
          <p:cNvPr id="26" name="爱设计-27">
            <a:extLst>
              <a:ext uri="{FF2B5EF4-FFF2-40B4-BE49-F238E27FC236}">
                <a16:creationId xmlns:a16="http://schemas.microsoft.com/office/drawing/2014/main" id="{73E1F47E-E5C5-DE45-A2EB-677DAC455244}"/>
              </a:ext>
            </a:extLst>
          </p:cNvPr>
          <p:cNvSpPr txBox="1">
            <a:spLocks/>
          </p:cNvSpPr>
          <p:nvPr/>
        </p:nvSpPr>
        <p:spPr>
          <a:xfrm>
            <a:off x="5206336" y="4140664"/>
            <a:ext cx="1781833" cy="1120307"/>
          </a:xfrm>
          <a:prstGeom prst="rect">
            <a:avLst/>
          </a:prstGeom>
          <a:noFill/>
        </p:spPr>
        <p:txBody>
          <a:bodyPr wrap="square" lIns="0" tIns="0" rIns="0" bIns="0" rtlCol="0">
            <a:spAutoFit/>
          </a:bodyPr>
          <a:lstStyle/>
          <a:p>
            <a:pPr algn="ctr">
              <a:lnSpc>
                <a:spcPct val="130000"/>
              </a:lnSpc>
            </a:pP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在这里输入你的正文阐述与关键词标题相关的具体内容，若字数太多酌情删减文案</a:t>
            </a:r>
          </a:p>
        </p:txBody>
      </p:sp>
      <p:sp>
        <p:nvSpPr>
          <p:cNvPr id="27" name="爱设计-28">
            <a:extLst>
              <a:ext uri="{FF2B5EF4-FFF2-40B4-BE49-F238E27FC236}">
                <a16:creationId xmlns:a16="http://schemas.microsoft.com/office/drawing/2014/main" id="{6DCD66F7-D410-8BB4-1739-1732A71D5C23}"/>
              </a:ext>
            </a:extLst>
          </p:cNvPr>
          <p:cNvSpPr txBox="1">
            <a:spLocks/>
          </p:cNvSpPr>
          <p:nvPr/>
        </p:nvSpPr>
        <p:spPr>
          <a:xfrm>
            <a:off x="7327285" y="4140664"/>
            <a:ext cx="1781833" cy="1120307"/>
          </a:xfrm>
          <a:prstGeom prst="rect">
            <a:avLst/>
          </a:prstGeom>
          <a:noFill/>
        </p:spPr>
        <p:txBody>
          <a:bodyPr wrap="square" lIns="0" tIns="0" rIns="0" bIns="0" rtlCol="0">
            <a:spAutoFit/>
          </a:bodyPr>
          <a:lstStyle/>
          <a:p>
            <a:pPr algn="ctr">
              <a:lnSpc>
                <a:spcPct val="130000"/>
              </a:lnSpc>
            </a:pP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在这里输入你的正文阐述与关键词标题相关的具体内容，若字数太多酌情删减文案</a:t>
            </a:r>
          </a:p>
        </p:txBody>
      </p:sp>
      <p:sp>
        <p:nvSpPr>
          <p:cNvPr id="28" name="爱设计-29">
            <a:extLst>
              <a:ext uri="{FF2B5EF4-FFF2-40B4-BE49-F238E27FC236}">
                <a16:creationId xmlns:a16="http://schemas.microsoft.com/office/drawing/2014/main" id="{48D186CA-2520-4172-D0EF-4247474CC790}"/>
              </a:ext>
            </a:extLst>
          </p:cNvPr>
          <p:cNvSpPr txBox="1">
            <a:spLocks/>
          </p:cNvSpPr>
          <p:nvPr/>
        </p:nvSpPr>
        <p:spPr>
          <a:xfrm>
            <a:off x="9448237" y="4140664"/>
            <a:ext cx="1781833" cy="1120307"/>
          </a:xfrm>
          <a:prstGeom prst="rect">
            <a:avLst/>
          </a:prstGeom>
          <a:noFill/>
        </p:spPr>
        <p:txBody>
          <a:bodyPr wrap="square" lIns="0" tIns="0" rIns="0" bIns="0" rtlCol="0">
            <a:spAutoFit/>
          </a:bodyPr>
          <a:lstStyle/>
          <a:p>
            <a:pPr algn="ctr">
              <a:lnSpc>
                <a:spcPct val="130000"/>
              </a:lnSpc>
            </a:pP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在这里输入你的正文阐述与关键词标题相关的具体内容，若字数太多酌情删减文案</a:t>
            </a:r>
          </a:p>
        </p:txBody>
      </p:sp>
      <p:sp>
        <p:nvSpPr>
          <p:cNvPr id="29" name="灯片编号占位符 28">
            <a:extLst>
              <a:ext uri="{FF2B5EF4-FFF2-40B4-BE49-F238E27FC236}">
                <a16:creationId xmlns:a16="http://schemas.microsoft.com/office/drawing/2014/main" id="{BB59A432-FE25-53AD-DDA6-0971A2C727A8}"/>
              </a:ext>
            </a:extLst>
          </p:cNvPr>
          <p:cNvSpPr>
            <a:spLocks noGrp="1"/>
          </p:cNvSpPr>
          <p:nvPr>
            <p:ph type="sldNum" sz="quarter" idx="4294967295"/>
          </p:nvPr>
        </p:nvSpPr>
        <p:spPr>
          <a:xfrm>
            <a:off x="9448800" y="6356350"/>
            <a:ext cx="2743200" cy="365125"/>
          </a:xfrm>
        </p:spPr>
        <p:txBody>
          <a:bodyPr/>
          <a:lstStyle/>
          <a:p>
            <a:fld id="{045B9AAA-CDB6-0A45-8866-80CA7C01FA32}" type="slidenum">
              <a:rPr kumimoji="1" lang="zh-CN" altLang="en-US" smtClean="0"/>
              <a:t>13</a:t>
            </a:fld>
            <a:endParaRPr kumimoji="1" lang="zh-CN" altLang="en-US"/>
          </a:p>
        </p:txBody>
      </p:sp>
      <p:sp>
        <p:nvSpPr>
          <p:cNvPr id="30" name="文本框 29">
            <a:extLst>
              <a:ext uri="{FF2B5EF4-FFF2-40B4-BE49-F238E27FC236}">
                <a16:creationId xmlns:a16="http://schemas.microsoft.com/office/drawing/2014/main" id="{2D185B86-92FA-160F-2FDA-B1274216A4F3}"/>
              </a:ext>
            </a:extLst>
          </p:cNvPr>
          <p:cNvSpPr txBox="1"/>
          <p:nvPr/>
        </p:nvSpPr>
        <p:spPr>
          <a:xfrm>
            <a:off x="1175706" y="519530"/>
            <a:ext cx="1620957" cy="523220"/>
          </a:xfrm>
          <a:prstGeom prst="rect">
            <a:avLst/>
          </a:prstGeom>
          <a:noFill/>
        </p:spPr>
        <p:txBody>
          <a:bodyPr wrap="none" rtlCol="0">
            <a:spAutoFit/>
          </a:bodyPr>
          <a:lstStyle>
            <a:defPPr>
              <a:defRPr lang="en-US"/>
            </a:defPPr>
            <a:lvl1pPr>
              <a:defRPr sz="2800">
                <a:solidFill>
                  <a:schemeClr val="tx1">
                    <a:lumMod val="85000"/>
                    <a:lumOff val="15000"/>
                  </a:schemeClr>
                </a:solidFill>
                <a:latin typeface="优设标题黑" panose="00000500000000000000" pitchFamily="2" charset="-122"/>
                <a:ea typeface="优设标题黑" panose="00000500000000000000" pitchFamily="2" charset="-122"/>
              </a:defRPr>
            </a:lvl1pPr>
          </a:lstStyle>
          <a:p>
            <a:r>
              <a:rPr lang="zh-CN" altLang="en-US" dirty="0">
                <a:latin typeface="思源宋体 CN Heavy" pitchFamily="18" charset="-122"/>
                <a:ea typeface="思源宋体 CN Heavy" pitchFamily="18" charset="-122"/>
              </a:rPr>
              <a:t>输入标题</a:t>
            </a:r>
          </a:p>
        </p:txBody>
      </p:sp>
    </p:spTree>
    <p:extLst>
      <p:ext uri="{BB962C8B-B14F-4D97-AF65-F5344CB8AC3E}">
        <p14:creationId xmlns:p14="http://schemas.microsoft.com/office/powerpoint/2010/main" val="282973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0-#ppt_w/2"/>
                                          </p:val>
                                        </p:tav>
                                        <p:tav tm="100000">
                                          <p:val>
                                            <p:strVal val="#ppt_x"/>
                                          </p:val>
                                        </p:tav>
                                      </p:tavLst>
                                    </p:anim>
                                    <p:anim calcmode="lin" valueType="num">
                                      <p:cBhvr additive="base">
                                        <p:cTn id="64" dur="500" fill="hold"/>
                                        <p:tgtEl>
                                          <p:spTgt spid="1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0-#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0-#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0-#ppt_w/2"/>
                                          </p:val>
                                        </p:tav>
                                        <p:tav tm="100000">
                                          <p:val>
                                            <p:strVal val="#ppt_x"/>
                                          </p:val>
                                        </p:tav>
                                      </p:tavLst>
                                    </p:anim>
                                    <p:anim calcmode="lin" valueType="num">
                                      <p:cBhvr additive="base">
                                        <p:cTn id="76" dur="500" fill="hold"/>
                                        <p:tgtEl>
                                          <p:spTgt spid="2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0-#ppt_w/2"/>
                                          </p:val>
                                        </p:tav>
                                        <p:tav tm="100000">
                                          <p:val>
                                            <p:strVal val="#ppt_x"/>
                                          </p:val>
                                        </p:tav>
                                      </p:tavLst>
                                    </p:anim>
                                    <p:anim calcmode="lin" valueType="num">
                                      <p:cBhvr additive="base">
                                        <p:cTn id="84" dur="500" fill="hold"/>
                                        <p:tgtEl>
                                          <p:spTgt spid="23"/>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0-#ppt_w/2"/>
                                          </p:val>
                                        </p:tav>
                                        <p:tav tm="100000">
                                          <p:val>
                                            <p:strVal val="#ppt_x"/>
                                          </p:val>
                                        </p:tav>
                                      </p:tavLst>
                                    </p:anim>
                                    <p:anim calcmode="lin" valueType="num">
                                      <p:cBhvr additive="base">
                                        <p:cTn id="88" dur="500" fill="hold"/>
                                        <p:tgtEl>
                                          <p:spTgt spid="24"/>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0-#ppt_w/2"/>
                                          </p:val>
                                        </p:tav>
                                        <p:tav tm="100000">
                                          <p:val>
                                            <p:strVal val="#ppt_x"/>
                                          </p:val>
                                        </p:tav>
                                      </p:tavLst>
                                    </p:anim>
                                    <p:anim calcmode="lin" valueType="num">
                                      <p:cBhvr additive="base">
                                        <p:cTn id="92" dur="500" fill="hold"/>
                                        <p:tgtEl>
                                          <p:spTgt spid="25"/>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0-#ppt_w/2"/>
                                          </p:val>
                                        </p:tav>
                                        <p:tav tm="100000">
                                          <p:val>
                                            <p:strVal val="#ppt_x"/>
                                          </p:val>
                                        </p:tav>
                                      </p:tavLst>
                                    </p:anim>
                                    <p:anim calcmode="lin" valueType="num">
                                      <p:cBhvr additive="base">
                                        <p:cTn id="96" dur="500" fill="hold"/>
                                        <p:tgtEl>
                                          <p:spTgt spid="26"/>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0-#ppt_w/2"/>
                                          </p:val>
                                        </p:tav>
                                        <p:tav tm="100000">
                                          <p:val>
                                            <p:strVal val="#ppt_x"/>
                                          </p:val>
                                        </p:tav>
                                      </p:tavLst>
                                    </p:anim>
                                    <p:anim calcmode="lin" valueType="num">
                                      <p:cBhvr additive="base">
                                        <p:cTn id="100" dur="500" fill="hold"/>
                                        <p:tgtEl>
                                          <p:spTgt spid="27"/>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0-#ppt_w/2"/>
                                          </p:val>
                                        </p:tav>
                                        <p:tav tm="100000">
                                          <p:val>
                                            <p:strVal val="#ppt_x"/>
                                          </p:val>
                                        </p:tav>
                                      </p:tavLst>
                                    </p:anim>
                                    <p:anim calcmode="lin" valueType="num">
                                      <p:cBhvr additive="base">
                                        <p:cTn id="10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A2BDB05-7735-7E9A-AEB7-ACCF8F0C7951}"/>
              </a:ext>
            </a:extLst>
          </p:cNvPr>
          <p:cNvGrpSpPr/>
          <p:nvPr/>
        </p:nvGrpSpPr>
        <p:grpSpPr>
          <a:xfrm flipH="1">
            <a:off x="6533273" y="2109904"/>
            <a:ext cx="2226551" cy="3261398"/>
            <a:chOff x="3030827" y="2220335"/>
            <a:chExt cx="2226550" cy="3261398"/>
          </a:xfrm>
        </p:grpSpPr>
        <p:sp>
          <p:nvSpPr>
            <p:cNvPr id="5" name="右大括号 4">
              <a:extLst>
                <a:ext uri="{FF2B5EF4-FFF2-40B4-BE49-F238E27FC236}">
                  <a16:creationId xmlns:a16="http://schemas.microsoft.com/office/drawing/2014/main" id="{F097767B-E8ED-C209-8A1B-2F1E46FE61AF}"/>
                </a:ext>
              </a:extLst>
            </p:cNvPr>
            <p:cNvSpPr/>
            <p:nvPr/>
          </p:nvSpPr>
          <p:spPr>
            <a:xfrm>
              <a:off x="3030828" y="2220335"/>
              <a:ext cx="2226549" cy="3261398"/>
            </a:xfrm>
            <a:prstGeom prst="rightBrace">
              <a:avLst>
                <a:gd name="adj1" fmla="val 36619"/>
                <a:gd name="adj2" fmla="val 50000"/>
              </a:avLst>
            </a:prstGeom>
            <a:noFill/>
            <a:ln w="19050" cap="flat" cmpd="sng" algn="ctr">
              <a:solidFill>
                <a:srgbClr val="5489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cxnSp>
          <p:nvCxnSpPr>
            <p:cNvPr id="6" name="直接连接符 5">
              <a:extLst>
                <a:ext uri="{FF2B5EF4-FFF2-40B4-BE49-F238E27FC236}">
                  <a16:creationId xmlns:a16="http://schemas.microsoft.com/office/drawing/2014/main" id="{46613177-23D5-40E8-E3D3-2C19AFC28C45}"/>
                </a:ext>
              </a:extLst>
            </p:cNvPr>
            <p:cNvCxnSpPr>
              <a:cxnSpLocks/>
            </p:cNvCxnSpPr>
            <p:nvPr/>
          </p:nvCxnSpPr>
          <p:spPr>
            <a:xfrm>
              <a:off x="3030827" y="3851032"/>
              <a:ext cx="2226549" cy="0"/>
            </a:xfrm>
            <a:prstGeom prst="line">
              <a:avLst/>
            </a:prstGeom>
            <a:noFill/>
            <a:ln w="19050" cap="flat" cmpd="sng" algn="ctr">
              <a:solidFill>
                <a:srgbClr val="5489DD"/>
              </a:solidFill>
              <a:prstDash val="solid"/>
              <a:miter lim="800000"/>
            </a:ln>
            <a:effectLst/>
          </p:spPr>
        </p:cxnSp>
      </p:grpSp>
      <p:grpSp>
        <p:nvGrpSpPr>
          <p:cNvPr id="7" name="组合 6">
            <a:extLst>
              <a:ext uri="{FF2B5EF4-FFF2-40B4-BE49-F238E27FC236}">
                <a16:creationId xmlns:a16="http://schemas.microsoft.com/office/drawing/2014/main" id="{5290E7F0-F96E-5641-12D9-382C5774678B}"/>
              </a:ext>
            </a:extLst>
          </p:cNvPr>
          <p:cNvGrpSpPr/>
          <p:nvPr/>
        </p:nvGrpSpPr>
        <p:grpSpPr>
          <a:xfrm>
            <a:off x="3335627" y="2126980"/>
            <a:ext cx="2226551" cy="3261398"/>
            <a:chOff x="3030827" y="2220335"/>
            <a:chExt cx="2226550" cy="3261398"/>
          </a:xfrm>
        </p:grpSpPr>
        <p:sp>
          <p:nvSpPr>
            <p:cNvPr id="8" name="右大括号 7">
              <a:extLst>
                <a:ext uri="{FF2B5EF4-FFF2-40B4-BE49-F238E27FC236}">
                  <a16:creationId xmlns:a16="http://schemas.microsoft.com/office/drawing/2014/main" id="{0A329532-A75E-E374-BFAA-3A43124FB2AB}"/>
                </a:ext>
              </a:extLst>
            </p:cNvPr>
            <p:cNvSpPr/>
            <p:nvPr/>
          </p:nvSpPr>
          <p:spPr>
            <a:xfrm>
              <a:off x="3030828" y="2220335"/>
              <a:ext cx="2226549" cy="3261398"/>
            </a:xfrm>
            <a:prstGeom prst="rightBrace">
              <a:avLst>
                <a:gd name="adj1" fmla="val 36619"/>
                <a:gd name="adj2" fmla="val 50000"/>
              </a:avLst>
            </a:prstGeom>
            <a:noFill/>
            <a:ln w="19050" cap="flat" cmpd="sng" algn="ctr">
              <a:solidFill>
                <a:srgbClr val="5489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cxnSp>
          <p:nvCxnSpPr>
            <p:cNvPr id="9" name="直接连接符 8">
              <a:extLst>
                <a:ext uri="{FF2B5EF4-FFF2-40B4-BE49-F238E27FC236}">
                  <a16:creationId xmlns:a16="http://schemas.microsoft.com/office/drawing/2014/main" id="{C5F0BD71-7F8D-C32F-14C1-45F0B26CB8E4}"/>
                </a:ext>
              </a:extLst>
            </p:cNvPr>
            <p:cNvCxnSpPr>
              <a:cxnSpLocks/>
            </p:cNvCxnSpPr>
            <p:nvPr/>
          </p:nvCxnSpPr>
          <p:spPr>
            <a:xfrm>
              <a:off x="3030827" y="3851032"/>
              <a:ext cx="2226549" cy="0"/>
            </a:xfrm>
            <a:prstGeom prst="line">
              <a:avLst/>
            </a:prstGeom>
            <a:noFill/>
            <a:ln w="19050" cap="flat" cmpd="sng" algn="ctr">
              <a:solidFill>
                <a:srgbClr val="5489DD"/>
              </a:solidFill>
              <a:prstDash val="solid"/>
              <a:miter lim="800000"/>
            </a:ln>
            <a:effectLst/>
          </p:spPr>
        </p:cxnSp>
      </p:grpSp>
      <p:sp>
        <p:nvSpPr>
          <p:cNvPr id="10" name="椭圆 9">
            <a:extLst>
              <a:ext uri="{FF2B5EF4-FFF2-40B4-BE49-F238E27FC236}">
                <a16:creationId xmlns:a16="http://schemas.microsoft.com/office/drawing/2014/main" id="{A7464C41-ACCF-ED55-D420-9EA0D4F5AAD9}"/>
              </a:ext>
            </a:extLst>
          </p:cNvPr>
          <p:cNvSpPr/>
          <p:nvPr/>
        </p:nvSpPr>
        <p:spPr>
          <a:xfrm>
            <a:off x="4836160" y="2497838"/>
            <a:ext cx="2519680" cy="2519680"/>
          </a:xfrm>
          <a:prstGeom prst="ellipse">
            <a:avLst/>
          </a:prstGeom>
          <a:solidFill>
            <a:srgbClr val="005BAA"/>
          </a:solidFill>
          <a:ln w="12700" cap="flat" cmpd="sng" algn="ctr">
            <a:noFill/>
            <a:prstDash val="solid"/>
            <a:miter lim="800000"/>
          </a:ln>
          <a:effectLst>
            <a:outerShdw blurRad="241300" dist="114300" dir="5400000" algn="ctr" rotWithShape="0">
              <a:srgbClr val="5489DD">
                <a:alpha val="34000"/>
              </a:srgbClr>
            </a:outerShdw>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Arial Unicode MS" panose="020B0604020202020204" pitchFamily="34" charset="-122"/>
              <a:sym typeface="思源黑体 CN Normal" panose="020B0400000000000000" pitchFamily="34" charset="-122"/>
            </a:endParaRPr>
          </a:p>
        </p:txBody>
      </p:sp>
      <p:sp>
        <p:nvSpPr>
          <p:cNvPr id="11" name="矩形 14">
            <a:extLst>
              <a:ext uri="{FF2B5EF4-FFF2-40B4-BE49-F238E27FC236}">
                <a16:creationId xmlns:a16="http://schemas.microsoft.com/office/drawing/2014/main" id="{24D16259-17CD-8D5F-A0EC-D3F8543D9044}"/>
              </a:ext>
            </a:extLst>
          </p:cNvPr>
          <p:cNvSpPr/>
          <p:nvPr/>
        </p:nvSpPr>
        <p:spPr>
          <a:xfrm>
            <a:off x="8756824" y="1625182"/>
            <a:ext cx="2560464" cy="969444"/>
          </a:xfrm>
          <a:custGeom>
            <a:avLst/>
            <a:gdLst>
              <a:gd name="connsiteX0" fmla="*/ 108000 w 2560464"/>
              <a:gd name="connsiteY0" fmla="*/ 0 h 969444"/>
              <a:gd name="connsiteX1" fmla="*/ 2452464 w 2560464"/>
              <a:gd name="connsiteY1" fmla="*/ 0 h 969444"/>
              <a:gd name="connsiteX2" fmla="*/ 2560464 w 2560464"/>
              <a:gd name="connsiteY2" fmla="*/ 108000 h 969444"/>
              <a:gd name="connsiteX3" fmla="*/ 2560464 w 2560464"/>
              <a:gd name="connsiteY3" fmla="*/ 861444 h 969444"/>
              <a:gd name="connsiteX4" fmla="*/ 2452464 w 2560464"/>
              <a:gd name="connsiteY4" fmla="*/ 969444 h 969444"/>
              <a:gd name="connsiteX5" fmla="*/ 108000 w 2560464"/>
              <a:gd name="connsiteY5" fmla="*/ 969444 h 969444"/>
              <a:gd name="connsiteX6" fmla="*/ 0 w 2560464"/>
              <a:gd name="connsiteY6" fmla="*/ 861444 h 969444"/>
              <a:gd name="connsiteX7" fmla="*/ 0 w 2560464"/>
              <a:gd name="connsiteY7" fmla="*/ 108000 h 969444"/>
              <a:gd name="connsiteX8" fmla="*/ 108000 w 2560464"/>
              <a:gd name="connsiteY8" fmla="*/ 0 h 96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464" h="969444">
                <a:moveTo>
                  <a:pt x="108000" y="0"/>
                </a:moveTo>
                <a:lnTo>
                  <a:pt x="2452464" y="0"/>
                </a:lnTo>
                <a:cubicBezTo>
                  <a:pt x="2512080" y="0"/>
                  <a:pt x="2560464" y="48384"/>
                  <a:pt x="2560464" y="108000"/>
                </a:cubicBezTo>
                <a:lnTo>
                  <a:pt x="2560464" y="861444"/>
                </a:lnTo>
                <a:cubicBezTo>
                  <a:pt x="2560464" y="921060"/>
                  <a:pt x="2512080" y="969444"/>
                  <a:pt x="2452464" y="969444"/>
                </a:cubicBezTo>
                <a:lnTo>
                  <a:pt x="108000" y="969444"/>
                </a:lnTo>
                <a:cubicBezTo>
                  <a:pt x="48384" y="969444"/>
                  <a:pt x="0" y="921060"/>
                  <a:pt x="0" y="861444"/>
                </a:cubicBezTo>
                <a:lnTo>
                  <a:pt x="0" y="108000"/>
                </a:lnTo>
                <a:cubicBezTo>
                  <a:pt x="0" y="48384"/>
                  <a:pt x="48384" y="0"/>
                  <a:pt x="108000" y="0"/>
                </a:cubicBezTo>
              </a:path>
            </a:pathLst>
          </a:custGeom>
          <a:solidFill>
            <a:sysClr val="window" lastClr="FFFFFF"/>
          </a:solidFill>
          <a:ln w="15875" cap="flat" cmpd="sng" algn="ctr">
            <a:noFill/>
            <a:prstDash val="solid"/>
            <a:miter lim="800000"/>
          </a:ln>
          <a:effectLst>
            <a:outerShdw blurRad="241300" dist="114300" dir="5400000" algn="ctr" rotWithShape="0">
              <a:srgbClr val="5489DD">
                <a:alpha val="1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2" name="矩形 15">
            <a:extLst>
              <a:ext uri="{FF2B5EF4-FFF2-40B4-BE49-F238E27FC236}">
                <a16:creationId xmlns:a16="http://schemas.microsoft.com/office/drawing/2014/main" id="{EE05EE15-9028-CE28-F4C6-F8A38575AF98}"/>
              </a:ext>
            </a:extLst>
          </p:cNvPr>
          <p:cNvSpPr/>
          <p:nvPr/>
        </p:nvSpPr>
        <p:spPr>
          <a:xfrm>
            <a:off x="8756824" y="3272957"/>
            <a:ext cx="2560464" cy="969444"/>
          </a:xfrm>
          <a:custGeom>
            <a:avLst/>
            <a:gdLst>
              <a:gd name="connsiteX0" fmla="*/ 108000 w 2560464"/>
              <a:gd name="connsiteY0" fmla="*/ 0 h 969444"/>
              <a:gd name="connsiteX1" fmla="*/ 2452464 w 2560464"/>
              <a:gd name="connsiteY1" fmla="*/ 0 h 969444"/>
              <a:gd name="connsiteX2" fmla="*/ 2560464 w 2560464"/>
              <a:gd name="connsiteY2" fmla="*/ 108000 h 969444"/>
              <a:gd name="connsiteX3" fmla="*/ 2560464 w 2560464"/>
              <a:gd name="connsiteY3" fmla="*/ 861444 h 969444"/>
              <a:gd name="connsiteX4" fmla="*/ 2452464 w 2560464"/>
              <a:gd name="connsiteY4" fmla="*/ 969444 h 969444"/>
              <a:gd name="connsiteX5" fmla="*/ 108000 w 2560464"/>
              <a:gd name="connsiteY5" fmla="*/ 969444 h 969444"/>
              <a:gd name="connsiteX6" fmla="*/ 0 w 2560464"/>
              <a:gd name="connsiteY6" fmla="*/ 861444 h 969444"/>
              <a:gd name="connsiteX7" fmla="*/ 0 w 2560464"/>
              <a:gd name="connsiteY7" fmla="*/ 108000 h 969444"/>
              <a:gd name="connsiteX8" fmla="*/ 108000 w 2560464"/>
              <a:gd name="connsiteY8" fmla="*/ 0 h 96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464" h="969444">
                <a:moveTo>
                  <a:pt x="108000" y="0"/>
                </a:moveTo>
                <a:lnTo>
                  <a:pt x="2452464" y="0"/>
                </a:lnTo>
                <a:cubicBezTo>
                  <a:pt x="2512080" y="0"/>
                  <a:pt x="2560464" y="48384"/>
                  <a:pt x="2560464" y="108000"/>
                </a:cubicBezTo>
                <a:lnTo>
                  <a:pt x="2560464" y="861444"/>
                </a:lnTo>
                <a:cubicBezTo>
                  <a:pt x="2560464" y="921060"/>
                  <a:pt x="2512080" y="969444"/>
                  <a:pt x="2452464" y="969444"/>
                </a:cubicBezTo>
                <a:lnTo>
                  <a:pt x="108000" y="969444"/>
                </a:lnTo>
                <a:cubicBezTo>
                  <a:pt x="48384" y="969444"/>
                  <a:pt x="0" y="921060"/>
                  <a:pt x="0" y="861444"/>
                </a:cubicBezTo>
                <a:lnTo>
                  <a:pt x="0" y="108000"/>
                </a:lnTo>
                <a:cubicBezTo>
                  <a:pt x="0" y="48384"/>
                  <a:pt x="48384" y="0"/>
                  <a:pt x="108000" y="0"/>
                </a:cubicBezTo>
              </a:path>
            </a:pathLst>
          </a:custGeom>
          <a:solidFill>
            <a:sysClr val="window" lastClr="FFFFFF"/>
          </a:solidFill>
          <a:ln w="15875" cap="flat" cmpd="sng" algn="ctr">
            <a:noFill/>
            <a:prstDash val="solid"/>
            <a:miter lim="800000"/>
          </a:ln>
          <a:effectLst>
            <a:outerShdw blurRad="241300" dist="114300" dir="5400000" algn="ctr" rotWithShape="0">
              <a:srgbClr val="5489DD">
                <a:alpha val="1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3" name="矩形 16">
            <a:extLst>
              <a:ext uri="{FF2B5EF4-FFF2-40B4-BE49-F238E27FC236}">
                <a16:creationId xmlns:a16="http://schemas.microsoft.com/office/drawing/2014/main" id="{D4948003-0FD5-B2C7-9589-142AF66B214A}"/>
              </a:ext>
            </a:extLst>
          </p:cNvPr>
          <p:cNvSpPr/>
          <p:nvPr/>
        </p:nvSpPr>
        <p:spPr>
          <a:xfrm>
            <a:off x="8756824" y="4920732"/>
            <a:ext cx="2560464" cy="969444"/>
          </a:xfrm>
          <a:custGeom>
            <a:avLst/>
            <a:gdLst>
              <a:gd name="connsiteX0" fmla="*/ 108000 w 2560464"/>
              <a:gd name="connsiteY0" fmla="*/ 0 h 969444"/>
              <a:gd name="connsiteX1" fmla="*/ 2452464 w 2560464"/>
              <a:gd name="connsiteY1" fmla="*/ 0 h 969444"/>
              <a:gd name="connsiteX2" fmla="*/ 2560464 w 2560464"/>
              <a:gd name="connsiteY2" fmla="*/ 108000 h 969444"/>
              <a:gd name="connsiteX3" fmla="*/ 2560464 w 2560464"/>
              <a:gd name="connsiteY3" fmla="*/ 861444 h 969444"/>
              <a:gd name="connsiteX4" fmla="*/ 2452464 w 2560464"/>
              <a:gd name="connsiteY4" fmla="*/ 969444 h 969444"/>
              <a:gd name="connsiteX5" fmla="*/ 108000 w 2560464"/>
              <a:gd name="connsiteY5" fmla="*/ 969444 h 969444"/>
              <a:gd name="connsiteX6" fmla="*/ 0 w 2560464"/>
              <a:gd name="connsiteY6" fmla="*/ 861444 h 969444"/>
              <a:gd name="connsiteX7" fmla="*/ 0 w 2560464"/>
              <a:gd name="connsiteY7" fmla="*/ 108000 h 969444"/>
              <a:gd name="connsiteX8" fmla="*/ 108000 w 2560464"/>
              <a:gd name="connsiteY8" fmla="*/ 0 h 96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464" h="969444">
                <a:moveTo>
                  <a:pt x="108000" y="0"/>
                </a:moveTo>
                <a:lnTo>
                  <a:pt x="2452464" y="0"/>
                </a:lnTo>
                <a:cubicBezTo>
                  <a:pt x="2512080" y="0"/>
                  <a:pt x="2560464" y="48384"/>
                  <a:pt x="2560464" y="108000"/>
                </a:cubicBezTo>
                <a:lnTo>
                  <a:pt x="2560464" y="861444"/>
                </a:lnTo>
                <a:cubicBezTo>
                  <a:pt x="2560464" y="921060"/>
                  <a:pt x="2512080" y="969444"/>
                  <a:pt x="2452464" y="969444"/>
                </a:cubicBezTo>
                <a:lnTo>
                  <a:pt x="108000" y="969444"/>
                </a:lnTo>
                <a:cubicBezTo>
                  <a:pt x="48384" y="969444"/>
                  <a:pt x="0" y="921060"/>
                  <a:pt x="0" y="861444"/>
                </a:cubicBezTo>
                <a:lnTo>
                  <a:pt x="0" y="108000"/>
                </a:lnTo>
                <a:cubicBezTo>
                  <a:pt x="0" y="48384"/>
                  <a:pt x="48384" y="0"/>
                  <a:pt x="108000" y="0"/>
                </a:cubicBezTo>
              </a:path>
            </a:pathLst>
          </a:custGeom>
          <a:solidFill>
            <a:sysClr val="window" lastClr="FFFFFF"/>
          </a:solidFill>
          <a:ln w="15875" cap="flat" cmpd="sng" algn="ctr">
            <a:noFill/>
            <a:prstDash val="solid"/>
            <a:miter lim="800000"/>
          </a:ln>
          <a:effectLst>
            <a:outerShdw blurRad="241300" dist="114300" dir="5400000" algn="ctr" rotWithShape="0">
              <a:srgbClr val="5489DD">
                <a:alpha val="1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4" name="矩形 9">
            <a:extLst>
              <a:ext uri="{FF2B5EF4-FFF2-40B4-BE49-F238E27FC236}">
                <a16:creationId xmlns:a16="http://schemas.microsoft.com/office/drawing/2014/main" id="{2ABAC49E-7E5E-A740-B8A6-C8984A8C7C5B}"/>
              </a:ext>
            </a:extLst>
          </p:cNvPr>
          <p:cNvSpPr/>
          <p:nvPr/>
        </p:nvSpPr>
        <p:spPr>
          <a:xfrm>
            <a:off x="874713" y="1625182"/>
            <a:ext cx="2460916" cy="969444"/>
          </a:xfrm>
          <a:custGeom>
            <a:avLst/>
            <a:gdLst>
              <a:gd name="connsiteX0" fmla="*/ 108000 w 2460916"/>
              <a:gd name="connsiteY0" fmla="*/ 0 h 969444"/>
              <a:gd name="connsiteX1" fmla="*/ 2352916 w 2460916"/>
              <a:gd name="connsiteY1" fmla="*/ 0 h 969444"/>
              <a:gd name="connsiteX2" fmla="*/ 2460916 w 2460916"/>
              <a:gd name="connsiteY2" fmla="*/ 108000 h 969444"/>
              <a:gd name="connsiteX3" fmla="*/ 2460916 w 2460916"/>
              <a:gd name="connsiteY3" fmla="*/ 861444 h 969444"/>
              <a:gd name="connsiteX4" fmla="*/ 2352916 w 2460916"/>
              <a:gd name="connsiteY4" fmla="*/ 969444 h 969444"/>
              <a:gd name="connsiteX5" fmla="*/ 108000 w 2460916"/>
              <a:gd name="connsiteY5" fmla="*/ 969444 h 969444"/>
              <a:gd name="connsiteX6" fmla="*/ 0 w 2460916"/>
              <a:gd name="connsiteY6" fmla="*/ 861444 h 969444"/>
              <a:gd name="connsiteX7" fmla="*/ 0 w 2460916"/>
              <a:gd name="connsiteY7" fmla="*/ 108000 h 969444"/>
              <a:gd name="connsiteX8" fmla="*/ 108000 w 2460916"/>
              <a:gd name="connsiteY8" fmla="*/ 0 h 96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916" h="969444">
                <a:moveTo>
                  <a:pt x="108000" y="0"/>
                </a:moveTo>
                <a:lnTo>
                  <a:pt x="2352916" y="0"/>
                </a:lnTo>
                <a:cubicBezTo>
                  <a:pt x="2412532" y="0"/>
                  <a:pt x="2460916" y="48384"/>
                  <a:pt x="2460916" y="108000"/>
                </a:cubicBezTo>
                <a:lnTo>
                  <a:pt x="2460916" y="861444"/>
                </a:lnTo>
                <a:cubicBezTo>
                  <a:pt x="2460916" y="921060"/>
                  <a:pt x="2412532" y="969444"/>
                  <a:pt x="2352916" y="969444"/>
                </a:cubicBezTo>
                <a:lnTo>
                  <a:pt x="108000" y="969444"/>
                </a:lnTo>
                <a:cubicBezTo>
                  <a:pt x="48384" y="969444"/>
                  <a:pt x="0" y="921060"/>
                  <a:pt x="0" y="861444"/>
                </a:cubicBezTo>
                <a:lnTo>
                  <a:pt x="0" y="108000"/>
                </a:lnTo>
                <a:cubicBezTo>
                  <a:pt x="0" y="48384"/>
                  <a:pt x="48384" y="0"/>
                  <a:pt x="108000" y="0"/>
                </a:cubicBezTo>
              </a:path>
            </a:pathLst>
          </a:custGeom>
          <a:solidFill>
            <a:sysClr val="window" lastClr="FFFFFF"/>
          </a:solidFill>
          <a:ln w="15875" cap="flat" cmpd="sng" algn="ctr">
            <a:noFill/>
            <a:prstDash val="solid"/>
            <a:miter lim="800000"/>
          </a:ln>
          <a:effectLst>
            <a:outerShdw blurRad="241300" dist="114300" dir="5400000" algn="ctr" rotWithShape="0">
              <a:srgbClr val="5489DD">
                <a:alpha val="1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5" name="矩形 10">
            <a:extLst>
              <a:ext uri="{FF2B5EF4-FFF2-40B4-BE49-F238E27FC236}">
                <a16:creationId xmlns:a16="http://schemas.microsoft.com/office/drawing/2014/main" id="{58F6B679-DED7-0F13-36B4-B0A332F6BD1B}"/>
              </a:ext>
            </a:extLst>
          </p:cNvPr>
          <p:cNvSpPr/>
          <p:nvPr/>
        </p:nvSpPr>
        <p:spPr>
          <a:xfrm>
            <a:off x="874713" y="3272957"/>
            <a:ext cx="2460916" cy="969444"/>
          </a:xfrm>
          <a:custGeom>
            <a:avLst/>
            <a:gdLst>
              <a:gd name="connsiteX0" fmla="*/ 108000 w 2460916"/>
              <a:gd name="connsiteY0" fmla="*/ 0 h 969444"/>
              <a:gd name="connsiteX1" fmla="*/ 2352916 w 2460916"/>
              <a:gd name="connsiteY1" fmla="*/ 0 h 969444"/>
              <a:gd name="connsiteX2" fmla="*/ 2460916 w 2460916"/>
              <a:gd name="connsiteY2" fmla="*/ 108000 h 969444"/>
              <a:gd name="connsiteX3" fmla="*/ 2460916 w 2460916"/>
              <a:gd name="connsiteY3" fmla="*/ 861444 h 969444"/>
              <a:gd name="connsiteX4" fmla="*/ 2352916 w 2460916"/>
              <a:gd name="connsiteY4" fmla="*/ 969444 h 969444"/>
              <a:gd name="connsiteX5" fmla="*/ 108000 w 2460916"/>
              <a:gd name="connsiteY5" fmla="*/ 969444 h 969444"/>
              <a:gd name="connsiteX6" fmla="*/ 0 w 2460916"/>
              <a:gd name="connsiteY6" fmla="*/ 861444 h 969444"/>
              <a:gd name="connsiteX7" fmla="*/ 0 w 2460916"/>
              <a:gd name="connsiteY7" fmla="*/ 108000 h 969444"/>
              <a:gd name="connsiteX8" fmla="*/ 108000 w 2460916"/>
              <a:gd name="connsiteY8" fmla="*/ 0 h 96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916" h="969444">
                <a:moveTo>
                  <a:pt x="108000" y="0"/>
                </a:moveTo>
                <a:lnTo>
                  <a:pt x="2352916" y="0"/>
                </a:lnTo>
                <a:cubicBezTo>
                  <a:pt x="2412532" y="0"/>
                  <a:pt x="2460916" y="48384"/>
                  <a:pt x="2460916" y="108000"/>
                </a:cubicBezTo>
                <a:lnTo>
                  <a:pt x="2460916" y="861444"/>
                </a:lnTo>
                <a:cubicBezTo>
                  <a:pt x="2460916" y="921060"/>
                  <a:pt x="2412532" y="969444"/>
                  <a:pt x="2352916" y="969444"/>
                </a:cubicBezTo>
                <a:lnTo>
                  <a:pt x="108000" y="969444"/>
                </a:lnTo>
                <a:cubicBezTo>
                  <a:pt x="48384" y="969444"/>
                  <a:pt x="0" y="921060"/>
                  <a:pt x="0" y="861444"/>
                </a:cubicBezTo>
                <a:lnTo>
                  <a:pt x="0" y="108000"/>
                </a:lnTo>
                <a:cubicBezTo>
                  <a:pt x="0" y="48384"/>
                  <a:pt x="48384" y="0"/>
                  <a:pt x="108000" y="0"/>
                </a:cubicBezTo>
              </a:path>
            </a:pathLst>
          </a:custGeom>
          <a:solidFill>
            <a:sysClr val="window" lastClr="FFFFFF"/>
          </a:solidFill>
          <a:ln w="15875" cap="flat" cmpd="sng" algn="ctr">
            <a:noFill/>
            <a:prstDash val="solid"/>
            <a:miter lim="800000"/>
          </a:ln>
          <a:effectLst>
            <a:outerShdw blurRad="241300" dist="114300" dir="5400000" algn="ctr" rotWithShape="0">
              <a:srgbClr val="5489DD">
                <a:alpha val="1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6" name="矩形 11">
            <a:extLst>
              <a:ext uri="{FF2B5EF4-FFF2-40B4-BE49-F238E27FC236}">
                <a16:creationId xmlns:a16="http://schemas.microsoft.com/office/drawing/2014/main" id="{3A6A7786-99B6-F916-8751-C6A3A6A1F402}"/>
              </a:ext>
            </a:extLst>
          </p:cNvPr>
          <p:cNvSpPr/>
          <p:nvPr/>
        </p:nvSpPr>
        <p:spPr>
          <a:xfrm>
            <a:off x="874713" y="4920732"/>
            <a:ext cx="2460916" cy="969444"/>
          </a:xfrm>
          <a:custGeom>
            <a:avLst/>
            <a:gdLst>
              <a:gd name="connsiteX0" fmla="*/ 108000 w 2460916"/>
              <a:gd name="connsiteY0" fmla="*/ 0 h 969444"/>
              <a:gd name="connsiteX1" fmla="*/ 2352916 w 2460916"/>
              <a:gd name="connsiteY1" fmla="*/ 0 h 969444"/>
              <a:gd name="connsiteX2" fmla="*/ 2460916 w 2460916"/>
              <a:gd name="connsiteY2" fmla="*/ 108000 h 969444"/>
              <a:gd name="connsiteX3" fmla="*/ 2460916 w 2460916"/>
              <a:gd name="connsiteY3" fmla="*/ 861444 h 969444"/>
              <a:gd name="connsiteX4" fmla="*/ 2352916 w 2460916"/>
              <a:gd name="connsiteY4" fmla="*/ 969444 h 969444"/>
              <a:gd name="connsiteX5" fmla="*/ 108000 w 2460916"/>
              <a:gd name="connsiteY5" fmla="*/ 969444 h 969444"/>
              <a:gd name="connsiteX6" fmla="*/ 0 w 2460916"/>
              <a:gd name="connsiteY6" fmla="*/ 861444 h 969444"/>
              <a:gd name="connsiteX7" fmla="*/ 0 w 2460916"/>
              <a:gd name="connsiteY7" fmla="*/ 108000 h 969444"/>
              <a:gd name="connsiteX8" fmla="*/ 108000 w 2460916"/>
              <a:gd name="connsiteY8" fmla="*/ 0 h 96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916" h="969444">
                <a:moveTo>
                  <a:pt x="108000" y="0"/>
                </a:moveTo>
                <a:lnTo>
                  <a:pt x="2352916" y="0"/>
                </a:lnTo>
                <a:cubicBezTo>
                  <a:pt x="2412532" y="0"/>
                  <a:pt x="2460916" y="48384"/>
                  <a:pt x="2460916" y="108000"/>
                </a:cubicBezTo>
                <a:lnTo>
                  <a:pt x="2460916" y="861444"/>
                </a:lnTo>
                <a:cubicBezTo>
                  <a:pt x="2460916" y="921060"/>
                  <a:pt x="2412532" y="969444"/>
                  <a:pt x="2352916" y="969444"/>
                </a:cubicBezTo>
                <a:lnTo>
                  <a:pt x="108000" y="969444"/>
                </a:lnTo>
                <a:cubicBezTo>
                  <a:pt x="48384" y="969444"/>
                  <a:pt x="0" y="921060"/>
                  <a:pt x="0" y="861444"/>
                </a:cubicBezTo>
                <a:lnTo>
                  <a:pt x="0" y="108000"/>
                </a:lnTo>
                <a:cubicBezTo>
                  <a:pt x="0" y="48384"/>
                  <a:pt x="48384" y="0"/>
                  <a:pt x="108000" y="0"/>
                </a:cubicBezTo>
              </a:path>
            </a:pathLst>
          </a:custGeom>
          <a:solidFill>
            <a:sysClr val="window" lastClr="FFFFFF"/>
          </a:solidFill>
          <a:ln w="15875" cap="flat" cmpd="sng" algn="ctr">
            <a:noFill/>
            <a:prstDash val="solid"/>
            <a:miter lim="800000"/>
          </a:ln>
          <a:effectLst>
            <a:outerShdw blurRad="241300" dist="114300" dir="5400000" algn="ctr" rotWithShape="0">
              <a:srgbClr val="5489DD">
                <a:alpha val="1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7" name="文本框 16">
            <a:extLst>
              <a:ext uri="{FF2B5EF4-FFF2-40B4-BE49-F238E27FC236}">
                <a16:creationId xmlns:a16="http://schemas.microsoft.com/office/drawing/2014/main" id="{33AC7C48-D83E-D143-EA61-B8B0E07213D3}"/>
              </a:ext>
            </a:extLst>
          </p:cNvPr>
          <p:cNvSpPr txBox="1"/>
          <p:nvPr/>
        </p:nvSpPr>
        <p:spPr>
          <a:xfrm>
            <a:off x="1170643" y="1814983"/>
            <a:ext cx="1869055" cy="609398"/>
          </a:xfrm>
          <a:prstGeom prst="rect">
            <a:avLst/>
          </a:prstGeom>
          <a:noFill/>
        </p:spPr>
        <p:txBody>
          <a:bodyPr wrap="square" rtlCol="0">
            <a:spAutoFit/>
          </a:bodyPr>
          <a:lstStyle>
            <a:defPPr>
              <a:defRPr lang="zh-CN"/>
            </a:defPPr>
            <a:lvl1pPr marR="0" lvl="0" indent="0" algn="ctr" fontAlgn="auto">
              <a:lnSpc>
                <a:spcPct val="125000"/>
              </a:lnSpc>
              <a:spcBef>
                <a:spcPts val="0"/>
              </a:spcBef>
              <a:spcAft>
                <a:spcPts val="0"/>
              </a:spcAft>
              <a:buClrTx/>
              <a:buSzTx/>
              <a:buFontTx/>
              <a:buNone/>
              <a:tabLst/>
              <a:defRPr kumimoji="0" b="0" i="0" u="none" strike="noStrike" cap="none" spc="0" normalizeH="0" baseline="0">
                <a:ln>
                  <a:noFill/>
                </a:ln>
                <a:solidFill>
                  <a:prstClr val="white"/>
                </a:solidFill>
                <a:effectLst/>
                <a:uLnTx/>
                <a:uFillTx/>
                <a:latin typeface="+mn-ea"/>
              </a:defRPr>
            </a:lvl1pPr>
          </a:lstStyle>
          <a:p>
            <a:pPr>
              <a:lnSpc>
                <a:spcPct val="140000"/>
              </a:lnSpc>
            </a:pPr>
            <a:r>
              <a:rPr lang="zh-CN" altLang="en-US" sz="12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此处添加详细文本描述，建议与标题相关</a:t>
            </a:r>
          </a:p>
        </p:txBody>
      </p:sp>
      <p:sp>
        <p:nvSpPr>
          <p:cNvPr id="18" name="文本框 17">
            <a:extLst>
              <a:ext uri="{FF2B5EF4-FFF2-40B4-BE49-F238E27FC236}">
                <a16:creationId xmlns:a16="http://schemas.microsoft.com/office/drawing/2014/main" id="{2A0CFE8F-1679-8202-D0E4-11C8A6649114}"/>
              </a:ext>
            </a:extLst>
          </p:cNvPr>
          <p:cNvSpPr txBox="1"/>
          <p:nvPr/>
        </p:nvSpPr>
        <p:spPr>
          <a:xfrm>
            <a:off x="1170643" y="3475162"/>
            <a:ext cx="1869055" cy="609398"/>
          </a:xfrm>
          <a:prstGeom prst="rect">
            <a:avLst/>
          </a:prstGeom>
          <a:noFill/>
        </p:spPr>
        <p:txBody>
          <a:bodyPr wrap="square" rtlCol="0">
            <a:spAutoFit/>
          </a:bodyPr>
          <a:lstStyle>
            <a:defPPr>
              <a:defRPr lang="zh-CN"/>
            </a:defPPr>
            <a:lvl1pPr marR="0" lvl="0" indent="0" algn="ctr" fontAlgn="auto">
              <a:lnSpc>
                <a:spcPct val="140000"/>
              </a:lnSpc>
              <a:spcBef>
                <a:spcPts val="0"/>
              </a:spcBef>
              <a:spcAft>
                <a:spcPts val="0"/>
              </a:spcAft>
              <a:buClrTx/>
              <a:buSzTx/>
              <a:buFontTx/>
              <a:buNone/>
              <a:tabLst/>
              <a:defRPr kumimoji="0" sz="1200" b="0" i="0" u="none" strike="noStrike" cap="none" spc="0" normalizeH="0" baseline="0">
                <a:ln>
                  <a:noFill/>
                </a:ln>
                <a:solidFill>
                  <a:schemeClr val="bg1"/>
                </a:solidFill>
                <a:effectLst/>
                <a:uLnTx/>
                <a:uFillTx/>
                <a:latin typeface="思源黑体 CN Normal" panose="020B0400000000000000" pitchFamily="34" charset="-122"/>
                <a:ea typeface="思源黑体 CN Normal" panose="020B0400000000000000" pitchFamily="34" charset="-122"/>
              </a:defRPr>
            </a:lvl1pPr>
          </a:lstStyle>
          <a:p>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此处添加详细文本描述，建议与标题相关</a:t>
            </a:r>
          </a:p>
        </p:txBody>
      </p:sp>
      <p:sp>
        <p:nvSpPr>
          <p:cNvPr id="19" name="文本框 18">
            <a:extLst>
              <a:ext uri="{FF2B5EF4-FFF2-40B4-BE49-F238E27FC236}">
                <a16:creationId xmlns:a16="http://schemas.microsoft.com/office/drawing/2014/main" id="{586134FF-EA79-FE87-DBA0-07512D11A7DC}"/>
              </a:ext>
            </a:extLst>
          </p:cNvPr>
          <p:cNvSpPr txBox="1"/>
          <p:nvPr/>
        </p:nvSpPr>
        <p:spPr>
          <a:xfrm>
            <a:off x="1170643" y="5086451"/>
            <a:ext cx="1869055" cy="609398"/>
          </a:xfrm>
          <a:prstGeom prst="rect">
            <a:avLst/>
          </a:prstGeom>
          <a:noFill/>
        </p:spPr>
        <p:txBody>
          <a:bodyPr wrap="square" rtlCol="0">
            <a:spAutoFit/>
          </a:bodyPr>
          <a:lstStyle>
            <a:defPPr>
              <a:defRPr lang="zh-CN"/>
            </a:defPPr>
            <a:lvl1pPr marR="0" lvl="0" indent="0" algn="ctr" fontAlgn="auto">
              <a:lnSpc>
                <a:spcPct val="140000"/>
              </a:lnSpc>
              <a:spcBef>
                <a:spcPts val="0"/>
              </a:spcBef>
              <a:spcAft>
                <a:spcPts val="0"/>
              </a:spcAft>
              <a:buClrTx/>
              <a:buSzTx/>
              <a:buFontTx/>
              <a:buNone/>
              <a:tabLst/>
              <a:defRPr kumimoji="0" sz="1200" b="0" i="0" u="none" strike="noStrike" cap="none" spc="0" normalizeH="0" baseline="0">
                <a:ln>
                  <a:noFill/>
                </a:ln>
                <a:solidFill>
                  <a:schemeClr val="bg1"/>
                </a:solidFill>
                <a:effectLst/>
                <a:uLnTx/>
                <a:uFillTx/>
                <a:latin typeface="思源黑体 CN Normal" panose="020B0400000000000000" pitchFamily="34" charset="-122"/>
                <a:ea typeface="思源黑体 CN Normal" panose="020B0400000000000000" pitchFamily="34" charset="-122"/>
              </a:defRPr>
            </a:lvl1pPr>
          </a:lstStyle>
          <a:p>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此处添加详细文本描述，建议与标题相关</a:t>
            </a:r>
          </a:p>
        </p:txBody>
      </p:sp>
      <p:sp>
        <p:nvSpPr>
          <p:cNvPr id="20" name="文本框 19">
            <a:extLst>
              <a:ext uri="{FF2B5EF4-FFF2-40B4-BE49-F238E27FC236}">
                <a16:creationId xmlns:a16="http://schemas.microsoft.com/office/drawing/2014/main" id="{B84A65D6-66B8-971D-7B70-2ACF92EB20F0}"/>
              </a:ext>
            </a:extLst>
          </p:cNvPr>
          <p:cNvSpPr txBox="1"/>
          <p:nvPr/>
        </p:nvSpPr>
        <p:spPr>
          <a:xfrm>
            <a:off x="9102530" y="1814983"/>
            <a:ext cx="1869055" cy="609398"/>
          </a:xfrm>
          <a:prstGeom prst="rect">
            <a:avLst/>
          </a:prstGeom>
          <a:noFill/>
        </p:spPr>
        <p:txBody>
          <a:bodyPr wrap="square" rtlCol="0">
            <a:spAutoFit/>
          </a:bodyPr>
          <a:lstStyle>
            <a:defPPr>
              <a:defRPr lang="zh-CN"/>
            </a:defPPr>
            <a:lvl1pPr marR="0" lvl="0" indent="0" algn="ctr" fontAlgn="auto">
              <a:lnSpc>
                <a:spcPct val="140000"/>
              </a:lnSpc>
              <a:spcBef>
                <a:spcPts val="0"/>
              </a:spcBef>
              <a:spcAft>
                <a:spcPts val="0"/>
              </a:spcAft>
              <a:buClrTx/>
              <a:buSzTx/>
              <a:buFontTx/>
              <a:buNone/>
              <a:tabLst/>
              <a:defRPr kumimoji="0" sz="1200" b="0" i="0" u="none" strike="noStrike" cap="none" spc="0" normalizeH="0" baseline="0">
                <a:ln>
                  <a:noFill/>
                </a:ln>
                <a:solidFill>
                  <a:schemeClr val="bg1"/>
                </a:solidFill>
                <a:effectLst/>
                <a:uLnTx/>
                <a:uFillTx/>
                <a:latin typeface="思源黑体 CN Normal" panose="020B0400000000000000" pitchFamily="34" charset="-122"/>
                <a:ea typeface="思源黑体 CN Normal" panose="020B0400000000000000" pitchFamily="34" charset="-122"/>
              </a:defRPr>
            </a:lvl1pPr>
          </a:lstStyle>
          <a:p>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此处添加详细文本描述，建议与标题相关</a:t>
            </a:r>
          </a:p>
        </p:txBody>
      </p:sp>
      <p:sp>
        <p:nvSpPr>
          <p:cNvPr id="21" name="文本框 20">
            <a:extLst>
              <a:ext uri="{FF2B5EF4-FFF2-40B4-BE49-F238E27FC236}">
                <a16:creationId xmlns:a16="http://schemas.microsoft.com/office/drawing/2014/main" id="{EA7D351E-3289-2281-8124-8C7BD8B0863E}"/>
              </a:ext>
            </a:extLst>
          </p:cNvPr>
          <p:cNvSpPr txBox="1"/>
          <p:nvPr/>
        </p:nvSpPr>
        <p:spPr>
          <a:xfrm>
            <a:off x="9102530" y="3475162"/>
            <a:ext cx="1869055" cy="609398"/>
          </a:xfrm>
          <a:prstGeom prst="rect">
            <a:avLst/>
          </a:prstGeom>
          <a:noFill/>
        </p:spPr>
        <p:txBody>
          <a:bodyPr wrap="square" rtlCol="0">
            <a:spAutoFit/>
          </a:bodyPr>
          <a:lstStyle>
            <a:defPPr>
              <a:defRPr lang="zh-CN"/>
            </a:defPPr>
            <a:lvl1pPr marR="0" lvl="0" indent="0" algn="ctr" fontAlgn="auto">
              <a:lnSpc>
                <a:spcPct val="140000"/>
              </a:lnSpc>
              <a:spcBef>
                <a:spcPts val="0"/>
              </a:spcBef>
              <a:spcAft>
                <a:spcPts val="0"/>
              </a:spcAft>
              <a:buClrTx/>
              <a:buSzTx/>
              <a:buFontTx/>
              <a:buNone/>
              <a:tabLst/>
              <a:defRPr kumimoji="0" sz="1200" b="0" i="0" u="none" strike="noStrike" cap="none" spc="0" normalizeH="0" baseline="0">
                <a:ln>
                  <a:noFill/>
                </a:ln>
                <a:solidFill>
                  <a:schemeClr val="bg1"/>
                </a:solidFill>
                <a:effectLst/>
                <a:uLnTx/>
                <a:uFillTx/>
                <a:latin typeface="思源黑体 CN Normal" panose="020B0400000000000000" pitchFamily="34" charset="-122"/>
                <a:ea typeface="思源黑体 CN Normal" panose="020B0400000000000000" pitchFamily="34" charset="-122"/>
              </a:defRPr>
            </a:lvl1pPr>
          </a:lstStyle>
          <a:p>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此处添加详细文本描述，建议与标题相关</a:t>
            </a:r>
          </a:p>
        </p:txBody>
      </p:sp>
      <p:sp>
        <p:nvSpPr>
          <p:cNvPr id="22" name="文本框 21">
            <a:extLst>
              <a:ext uri="{FF2B5EF4-FFF2-40B4-BE49-F238E27FC236}">
                <a16:creationId xmlns:a16="http://schemas.microsoft.com/office/drawing/2014/main" id="{D9AB2A23-6B87-614C-6D8A-8D8B7CAA678F}"/>
              </a:ext>
            </a:extLst>
          </p:cNvPr>
          <p:cNvSpPr txBox="1"/>
          <p:nvPr/>
        </p:nvSpPr>
        <p:spPr>
          <a:xfrm>
            <a:off x="9102530" y="5086451"/>
            <a:ext cx="1869055" cy="609398"/>
          </a:xfrm>
          <a:prstGeom prst="rect">
            <a:avLst/>
          </a:prstGeom>
          <a:noFill/>
        </p:spPr>
        <p:txBody>
          <a:bodyPr wrap="square" rtlCol="0">
            <a:spAutoFit/>
          </a:bodyPr>
          <a:lstStyle>
            <a:defPPr>
              <a:defRPr lang="zh-CN"/>
            </a:defPPr>
            <a:lvl1pPr marR="0" lvl="0" indent="0" algn="ctr" fontAlgn="auto">
              <a:lnSpc>
                <a:spcPct val="140000"/>
              </a:lnSpc>
              <a:spcBef>
                <a:spcPts val="0"/>
              </a:spcBef>
              <a:spcAft>
                <a:spcPts val="0"/>
              </a:spcAft>
              <a:buClrTx/>
              <a:buSzTx/>
              <a:buFontTx/>
              <a:buNone/>
              <a:tabLst/>
              <a:defRPr kumimoji="0" sz="1200" b="0" i="0" u="none" strike="noStrike" cap="none" spc="0" normalizeH="0" baseline="0">
                <a:ln>
                  <a:noFill/>
                </a:ln>
                <a:solidFill>
                  <a:schemeClr val="bg1"/>
                </a:solidFill>
                <a:effectLst/>
                <a:uLnTx/>
                <a:uFillTx/>
                <a:latin typeface="思源黑体 CN Normal" panose="020B0400000000000000" pitchFamily="34" charset="-122"/>
                <a:ea typeface="思源黑体 CN Normal" panose="020B0400000000000000" pitchFamily="34" charset="-122"/>
              </a:defRPr>
            </a:lvl1pPr>
          </a:lstStyle>
          <a:p>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此处添加详细文本描述，建议与标题相关</a:t>
            </a:r>
          </a:p>
        </p:txBody>
      </p:sp>
      <p:sp>
        <p:nvSpPr>
          <p:cNvPr id="23" name="文本框 22">
            <a:extLst>
              <a:ext uri="{FF2B5EF4-FFF2-40B4-BE49-F238E27FC236}">
                <a16:creationId xmlns:a16="http://schemas.microsoft.com/office/drawing/2014/main" id="{2EBA94D6-17EA-4DA3-37AB-A56F071C98F0}"/>
              </a:ext>
            </a:extLst>
          </p:cNvPr>
          <p:cNvSpPr txBox="1"/>
          <p:nvPr/>
        </p:nvSpPr>
        <p:spPr>
          <a:xfrm>
            <a:off x="5417052" y="3930396"/>
            <a:ext cx="1546110" cy="512000"/>
          </a:xfrm>
          <a:prstGeom prst="rect">
            <a:avLst/>
          </a:prstGeom>
          <a:noFill/>
        </p:spPr>
        <p:txBody>
          <a:bodyPr wrap="square">
            <a:spAutoFit/>
          </a:bodyPr>
          <a:lstStyle/>
          <a:p>
            <a:pPr>
              <a:lnSpc>
                <a:spcPct val="125000"/>
              </a:lnSpc>
            </a:pPr>
            <a:r>
              <a:rPr lang="zh-CN" altLang="en-US" sz="2400" b="1" dirty="0">
                <a:solidFill>
                  <a:prstClr val="white"/>
                </a:solidFill>
                <a:latin typeface="思源黑体" panose="020B0500000000000000" pitchFamily="34" charset="-122"/>
                <a:ea typeface="思源黑体" panose="020B0500000000000000" pitchFamily="34" charset="-122"/>
                <a:sym typeface="思源黑体 CN Normal" panose="020B0400000000000000" pitchFamily="34" charset="-122"/>
              </a:rPr>
              <a:t>中心思路</a:t>
            </a:r>
          </a:p>
        </p:txBody>
      </p:sp>
      <p:sp>
        <p:nvSpPr>
          <p:cNvPr id="24" name="Google Shape;10551;p69">
            <a:extLst>
              <a:ext uri="{FF2B5EF4-FFF2-40B4-BE49-F238E27FC236}">
                <a16:creationId xmlns:a16="http://schemas.microsoft.com/office/drawing/2014/main" id="{03B6817F-B760-9654-4A6C-805E4DB87DF7}"/>
              </a:ext>
            </a:extLst>
          </p:cNvPr>
          <p:cNvSpPr/>
          <p:nvPr/>
        </p:nvSpPr>
        <p:spPr>
          <a:xfrm>
            <a:off x="5705573" y="3278639"/>
            <a:ext cx="748571" cy="53905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8037" h="437859">
                <a:moveTo>
                  <a:pt x="435614" y="275305"/>
                </a:moveTo>
                <a:cubicBezTo>
                  <a:pt x="437271" y="274359"/>
                  <a:pt x="439284" y="274596"/>
                  <a:pt x="440823" y="275778"/>
                </a:cubicBezTo>
                <a:cubicBezTo>
                  <a:pt x="448635" y="281809"/>
                  <a:pt x="457277" y="285948"/>
                  <a:pt x="466273" y="287959"/>
                </a:cubicBezTo>
                <a:cubicBezTo>
                  <a:pt x="467930" y="288313"/>
                  <a:pt x="469232" y="289496"/>
                  <a:pt x="469824" y="291033"/>
                </a:cubicBezTo>
                <a:lnTo>
                  <a:pt x="478939" y="315276"/>
                </a:lnTo>
                <a:lnTo>
                  <a:pt x="488172" y="291033"/>
                </a:lnTo>
                <a:cubicBezTo>
                  <a:pt x="488764" y="289496"/>
                  <a:pt x="490066" y="288313"/>
                  <a:pt x="491723" y="287959"/>
                </a:cubicBezTo>
                <a:cubicBezTo>
                  <a:pt x="500838" y="285948"/>
                  <a:pt x="509361" y="281809"/>
                  <a:pt x="517174" y="275778"/>
                </a:cubicBezTo>
                <a:cubicBezTo>
                  <a:pt x="518713" y="274596"/>
                  <a:pt x="520725" y="274359"/>
                  <a:pt x="522382" y="275305"/>
                </a:cubicBezTo>
                <a:cubicBezTo>
                  <a:pt x="529485" y="278971"/>
                  <a:pt x="564878" y="298247"/>
                  <a:pt x="573875" y="309954"/>
                </a:cubicBezTo>
                <a:cubicBezTo>
                  <a:pt x="591157" y="332423"/>
                  <a:pt x="603468" y="399829"/>
                  <a:pt x="607966" y="427738"/>
                </a:cubicBezTo>
                <a:cubicBezTo>
                  <a:pt x="608203" y="429157"/>
                  <a:pt x="607848" y="430694"/>
                  <a:pt x="606901" y="431758"/>
                </a:cubicBezTo>
                <a:cubicBezTo>
                  <a:pt x="605954" y="432823"/>
                  <a:pt x="604652" y="433414"/>
                  <a:pt x="603231" y="433414"/>
                </a:cubicBezTo>
                <a:lnTo>
                  <a:pt x="354765" y="433414"/>
                </a:lnTo>
                <a:cubicBezTo>
                  <a:pt x="353344" y="433414"/>
                  <a:pt x="352042" y="432823"/>
                  <a:pt x="351095" y="431758"/>
                </a:cubicBezTo>
                <a:cubicBezTo>
                  <a:pt x="350148" y="430694"/>
                  <a:pt x="349793" y="429157"/>
                  <a:pt x="350030" y="427738"/>
                </a:cubicBezTo>
                <a:cubicBezTo>
                  <a:pt x="354528" y="399829"/>
                  <a:pt x="366839" y="332423"/>
                  <a:pt x="384122" y="309954"/>
                </a:cubicBezTo>
                <a:cubicBezTo>
                  <a:pt x="393118" y="298247"/>
                  <a:pt x="428512" y="278971"/>
                  <a:pt x="435614" y="275305"/>
                </a:cubicBezTo>
                <a:close/>
                <a:moveTo>
                  <a:pt x="479051" y="123066"/>
                </a:moveTo>
                <a:cubicBezTo>
                  <a:pt x="542255" y="123066"/>
                  <a:pt x="548646" y="158180"/>
                  <a:pt x="548646" y="201334"/>
                </a:cubicBezTo>
                <a:cubicBezTo>
                  <a:pt x="548646" y="244607"/>
                  <a:pt x="517518" y="279721"/>
                  <a:pt x="479051" y="279721"/>
                </a:cubicBezTo>
                <a:cubicBezTo>
                  <a:pt x="440584" y="279721"/>
                  <a:pt x="409337" y="244607"/>
                  <a:pt x="409337" y="201334"/>
                </a:cubicBezTo>
                <a:cubicBezTo>
                  <a:pt x="409337" y="198852"/>
                  <a:pt x="409337" y="196369"/>
                  <a:pt x="409455" y="193886"/>
                </a:cubicBezTo>
                <a:cubicBezTo>
                  <a:pt x="405668" y="196723"/>
                  <a:pt x="402235" y="200389"/>
                  <a:pt x="400460" y="205000"/>
                </a:cubicBezTo>
                <a:cubicBezTo>
                  <a:pt x="397856" y="211502"/>
                  <a:pt x="399276" y="219305"/>
                  <a:pt x="404484" y="228173"/>
                </a:cubicBezTo>
                <a:cubicBezTo>
                  <a:pt x="406259" y="228646"/>
                  <a:pt x="407916" y="229710"/>
                  <a:pt x="408982" y="231365"/>
                </a:cubicBezTo>
                <a:lnTo>
                  <a:pt x="411822" y="235503"/>
                </a:lnTo>
                <a:cubicBezTo>
                  <a:pt x="413124" y="237276"/>
                  <a:pt x="413598" y="239405"/>
                  <a:pt x="413243" y="241651"/>
                </a:cubicBezTo>
                <a:cubicBezTo>
                  <a:pt x="412888" y="243779"/>
                  <a:pt x="411586" y="245671"/>
                  <a:pt x="409810" y="246853"/>
                </a:cubicBezTo>
                <a:cubicBezTo>
                  <a:pt x="408508" y="247799"/>
                  <a:pt x="406851" y="248390"/>
                  <a:pt x="405194" y="248390"/>
                </a:cubicBezTo>
                <a:cubicBezTo>
                  <a:pt x="402472" y="248390"/>
                  <a:pt x="399986" y="247090"/>
                  <a:pt x="398448" y="244843"/>
                </a:cubicBezTo>
                <a:lnTo>
                  <a:pt x="395489" y="240705"/>
                </a:lnTo>
                <a:cubicBezTo>
                  <a:pt x="394187" y="238695"/>
                  <a:pt x="393832" y="236331"/>
                  <a:pt x="394305" y="234202"/>
                </a:cubicBezTo>
                <a:cubicBezTo>
                  <a:pt x="387085" y="222143"/>
                  <a:pt x="385428" y="210793"/>
                  <a:pt x="389334" y="200625"/>
                </a:cubicBezTo>
                <a:cubicBezTo>
                  <a:pt x="393358" y="190221"/>
                  <a:pt x="402590" y="183482"/>
                  <a:pt x="410284" y="179344"/>
                </a:cubicBezTo>
                <a:cubicBezTo>
                  <a:pt x="413361" y="146830"/>
                  <a:pt x="426854" y="123066"/>
                  <a:pt x="479051" y="123066"/>
                </a:cubicBezTo>
                <a:close/>
                <a:moveTo>
                  <a:pt x="251377" y="87196"/>
                </a:moveTo>
                <a:cubicBezTo>
                  <a:pt x="255047" y="87078"/>
                  <a:pt x="258599" y="88970"/>
                  <a:pt x="260493" y="92162"/>
                </a:cubicBezTo>
                <a:lnTo>
                  <a:pt x="294826" y="150452"/>
                </a:lnTo>
                <a:lnTo>
                  <a:pt x="373554" y="150452"/>
                </a:lnTo>
                <a:cubicBezTo>
                  <a:pt x="379118" y="150452"/>
                  <a:pt x="383735" y="155063"/>
                  <a:pt x="383735" y="160738"/>
                </a:cubicBezTo>
                <a:cubicBezTo>
                  <a:pt x="383735" y="166414"/>
                  <a:pt x="379118" y="171025"/>
                  <a:pt x="373554" y="171025"/>
                </a:cubicBezTo>
                <a:lnTo>
                  <a:pt x="289025" y="171025"/>
                </a:lnTo>
                <a:cubicBezTo>
                  <a:pt x="285355" y="171025"/>
                  <a:pt x="281921" y="169015"/>
                  <a:pt x="280145" y="165941"/>
                </a:cubicBezTo>
                <a:lnTo>
                  <a:pt x="252206" y="118529"/>
                </a:lnTo>
                <a:lnTo>
                  <a:pt x="201773" y="214890"/>
                </a:lnTo>
                <a:cubicBezTo>
                  <a:pt x="200115" y="217964"/>
                  <a:pt x="197155" y="219974"/>
                  <a:pt x="193722" y="220329"/>
                </a:cubicBezTo>
                <a:cubicBezTo>
                  <a:pt x="193367" y="220329"/>
                  <a:pt x="193012" y="220447"/>
                  <a:pt x="192657" y="220447"/>
                </a:cubicBezTo>
                <a:cubicBezTo>
                  <a:pt x="189579" y="220447"/>
                  <a:pt x="186619" y="219028"/>
                  <a:pt x="184606" y="216545"/>
                </a:cubicBezTo>
                <a:lnTo>
                  <a:pt x="148261" y="171025"/>
                </a:lnTo>
                <a:lnTo>
                  <a:pt x="75926" y="171025"/>
                </a:lnTo>
                <a:cubicBezTo>
                  <a:pt x="70243" y="171025"/>
                  <a:pt x="65626" y="166414"/>
                  <a:pt x="65626" y="160738"/>
                </a:cubicBezTo>
                <a:cubicBezTo>
                  <a:pt x="65626" y="155063"/>
                  <a:pt x="70243" y="150452"/>
                  <a:pt x="75926" y="150452"/>
                </a:cubicBezTo>
                <a:lnTo>
                  <a:pt x="153233" y="150452"/>
                </a:lnTo>
                <a:cubicBezTo>
                  <a:pt x="156311" y="150452"/>
                  <a:pt x="159271" y="151871"/>
                  <a:pt x="161284" y="154354"/>
                </a:cubicBezTo>
                <a:lnTo>
                  <a:pt x="190881" y="191480"/>
                </a:lnTo>
                <a:lnTo>
                  <a:pt x="242498" y="92635"/>
                </a:lnTo>
                <a:cubicBezTo>
                  <a:pt x="244274" y="89325"/>
                  <a:pt x="247589" y="87315"/>
                  <a:pt x="251377" y="87196"/>
                </a:cubicBezTo>
                <a:close/>
                <a:moveTo>
                  <a:pt x="13735" y="0"/>
                </a:moveTo>
                <a:lnTo>
                  <a:pt x="495160" y="0"/>
                </a:lnTo>
                <a:cubicBezTo>
                  <a:pt x="502738" y="0"/>
                  <a:pt x="508776" y="6147"/>
                  <a:pt x="508776" y="13713"/>
                </a:cubicBezTo>
                <a:lnTo>
                  <a:pt x="508776" y="104618"/>
                </a:lnTo>
                <a:cubicBezTo>
                  <a:pt x="499186" y="102254"/>
                  <a:pt x="488411" y="101072"/>
                  <a:pt x="476452" y="101072"/>
                </a:cubicBezTo>
                <a:cubicBezTo>
                  <a:pt x="472308" y="101072"/>
                  <a:pt x="468282" y="101190"/>
                  <a:pt x="464375" y="101426"/>
                </a:cubicBezTo>
                <a:lnTo>
                  <a:pt x="464375" y="37946"/>
                </a:lnTo>
                <a:lnTo>
                  <a:pt x="44401" y="37946"/>
                </a:lnTo>
                <a:lnTo>
                  <a:pt x="44401" y="297896"/>
                </a:lnTo>
                <a:lnTo>
                  <a:pt x="203653" y="297896"/>
                </a:lnTo>
                <a:lnTo>
                  <a:pt x="305242" y="297896"/>
                </a:lnTo>
                <a:lnTo>
                  <a:pt x="362667" y="297896"/>
                </a:lnTo>
                <a:cubicBezTo>
                  <a:pt x="356037" y="306998"/>
                  <a:pt x="350117" y="320356"/>
                  <a:pt x="345025" y="335842"/>
                </a:cubicBezTo>
                <a:lnTo>
                  <a:pt x="325015" y="335842"/>
                </a:lnTo>
                <a:cubicBezTo>
                  <a:pt x="326673" y="345772"/>
                  <a:pt x="329515" y="359957"/>
                  <a:pt x="334132" y="375916"/>
                </a:cubicBezTo>
                <a:cubicBezTo>
                  <a:pt x="330343" y="392584"/>
                  <a:pt x="327265" y="409606"/>
                  <a:pt x="324778" y="424974"/>
                </a:cubicBezTo>
                <a:cubicBezTo>
                  <a:pt x="324068" y="429348"/>
                  <a:pt x="324542" y="433722"/>
                  <a:pt x="325844" y="437859"/>
                </a:cubicBezTo>
                <a:lnTo>
                  <a:pt x="171566" y="437859"/>
                </a:lnTo>
                <a:cubicBezTo>
                  <a:pt x="166829" y="437859"/>
                  <a:pt x="162567" y="435495"/>
                  <a:pt x="159962" y="431594"/>
                </a:cubicBezTo>
                <a:cubicBezTo>
                  <a:pt x="157476" y="427575"/>
                  <a:pt x="157120" y="422728"/>
                  <a:pt x="159133" y="418472"/>
                </a:cubicBezTo>
                <a:cubicBezTo>
                  <a:pt x="173815" y="386437"/>
                  <a:pt x="180801" y="354046"/>
                  <a:pt x="183761" y="335842"/>
                </a:cubicBezTo>
                <a:lnTo>
                  <a:pt x="13735" y="335842"/>
                </a:lnTo>
                <a:cubicBezTo>
                  <a:pt x="6157" y="335842"/>
                  <a:pt x="0" y="329695"/>
                  <a:pt x="0" y="322129"/>
                </a:cubicBezTo>
                <a:lnTo>
                  <a:pt x="0" y="13713"/>
                </a:lnTo>
                <a:cubicBezTo>
                  <a:pt x="0" y="6147"/>
                  <a:pt x="6157" y="0"/>
                  <a:pt x="13735" y="0"/>
                </a:cubicBezTo>
                <a:close/>
              </a:path>
            </a:pathLst>
          </a:custGeom>
          <a:solidFill>
            <a:sysClr val="window" lastClr="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25" name="矩形 24">
            <a:extLst>
              <a:ext uri="{FF2B5EF4-FFF2-40B4-BE49-F238E27FC236}">
                <a16:creationId xmlns:a16="http://schemas.microsoft.com/office/drawing/2014/main" id="{D7A24979-12BD-F141-72C7-6C197180F81A}"/>
              </a:ext>
            </a:extLst>
          </p:cNvPr>
          <p:cNvSpPr/>
          <p:nvPr/>
        </p:nvSpPr>
        <p:spPr>
          <a:xfrm>
            <a:off x="823911" y="1896423"/>
            <a:ext cx="50800" cy="422475"/>
          </a:xfrm>
          <a:prstGeom prst="rect">
            <a:avLst/>
          </a:prstGeom>
          <a:solidFill>
            <a:srgbClr val="5489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26" name="矩形 25">
            <a:extLst>
              <a:ext uri="{FF2B5EF4-FFF2-40B4-BE49-F238E27FC236}">
                <a16:creationId xmlns:a16="http://schemas.microsoft.com/office/drawing/2014/main" id="{D82AD8ED-CC93-D704-4FC0-AE9EB23BE538}"/>
              </a:ext>
            </a:extLst>
          </p:cNvPr>
          <p:cNvSpPr/>
          <p:nvPr/>
        </p:nvSpPr>
        <p:spPr>
          <a:xfrm>
            <a:off x="823911" y="3548605"/>
            <a:ext cx="50800" cy="422475"/>
          </a:xfrm>
          <a:prstGeom prst="rect">
            <a:avLst/>
          </a:prstGeom>
          <a:solidFill>
            <a:srgbClr val="5489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27" name="矩形 26">
            <a:extLst>
              <a:ext uri="{FF2B5EF4-FFF2-40B4-BE49-F238E27FC236}">
                <a16:creationId xmlns:a16="http://schemas.microsoft.com/office/drawing/2014/main" id="{7A408FD9-D4D3-2F13-B365-7FF2BB48000D}"/>
              </a:ext>
            </a:extLst>
          </p:cNvPr>
          <p:cNvSpPr/>
          <p:nvPr/>
        </p:nvSpPr>
        <p:spPr>
          <a:xfrm>
            <a:off x="823911" y="5177142"/>
            <a:ext cx="50800" cy="422475"/>
          </a:xfrm>
          <a:prstGeom prst="rect">
            <a:avLst/>
          </a:prstGeom>
          <a:solidFill>
            <a:srgbClr val="5489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28" name="矩形 27">
            <a:extLst>
              <a:ext uri="{FF2B5EF4-FFF2-40B4-BE49-F238E27FC236}">
                <a16:creationId xmlns:a16="http://schemas.microsoft.com/office/drawing/2014/main" id="{191BDFAF-CF24-EA7F-FB70-C418B0135632}"/>
              </a:ext>
            </a:extLst>
          </p:cNvPr>
          <p:cNvSpPr/>
          <p:nvPr/>
        </p:nvSpPr>
        <p:spPr>
          <a:xfrm>
            <a:off x="11320321" y="1896423"/>
            <a:ext cx="50800" cy="422475"/>
          </a:xfrm>
          <a:prstGeom prst="rect">
            <a:avLst/>
          </a:prstGeom>
          <a:solidFill>
            <a:srgbClr val="5489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29" name="矩形 28">
            <a:extLst>
              <a:ext uri="{FF2B5EF4-FFF2-40B4-BE49-F238E27FC236}">
                <a16:creationId xmlns:a16="http://schemas.microsoft.com/office/drawing/2014/main" id="{079B868D-6693-D364-FF2F-F13D77910DCC}"/>
              </a:ext>
            </a:extLst>
          </p:cNvPr>
          <p:cNvSpPr/>
          <p:nvPr/>
        </p:nvSpPr>
        <p:spPr>
          <a:xfrm>
            <a:off x="11320321" y="3548605"/>
            <a:ext cx="50800" cy="422475"/>
          </a:xfrm>
          <a:prstGeom prst="rect">
            <a:avLst/>
          </a:prstGeom>
          <a:solidFill>
            <a:srgbClr val="5489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30" name="矩形 29">
            <a:extLst>
              <a:ext uri="{FF2B5EF4-FFF2-40B4-BE49-F238E27FC236}">
                <a16:creationId xmlns:a16="http://schemas.microsoft.com/office/drawing/2014/main" id="{9BFB83B2-F95B-DFBE-1167-7E79A6B9AA97}"/>
              </a:ext>
            </a:extLst>
          </p:cNvPr>
          <p:cNvSpPr/>
          <p:nvPr/>
        </p:nvSpPr>
        <p:spPr>
          <a:xfrm>
            <a:off x="11320321" y="5177142"/>
            <a:ext cx="50800" cy="422475"/>
          </a:xfrm>
          <a:prstGeom prst="rect">
            <a:avLst/>
          </a:prstGeom>
          <a:solidFill>
            <a:srgbClr val="5489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31" name="灯片编号占位符 30">
            <a:extLst>
              <a:ext uri="{FF2B5EF4-FFF2-40B4-BE49-F238E27FC236}">
                <a16:creationId xmlns:a16="http://schemas.microsoft.com/office/drawing/2014/main" id="{94998F95-B29D-D8E6-027B-0AB17E432209}"/>
              </a:ext>
            </a:extLst>
          </p:cNvPr>
          <p:cNvSpPr>
            <a:spLocks noGrp="1"/>
          </p:cNvSpPr>
          <p:nvPr>
            <p:ph type="sldNum" sz="quarter" idx="4294967295"/>
          </p:nvPr>
        </p:nvSpPr>
        <p:spPr>
          <a:xfrm>
            <a:off x="9448800" y="6356350"/>
            <a:ext cx="2743200" cy="365125"/>
          </a:xfrm>
        </p:spPr>
        <p:txBody>
          <a:bodyPr/>
          <a:lstStyle/>
          <a:p>
            <a:fld id="{045B9AAA-CDB6-0A45-8866-80CA7C01FA32}" type="slidenum">
              <a:rPr kumimoji="1" lang="zh-CN" altLang="en-US" smtClean="0"/>
              <a:t>14</a:t>
            </a:fld>
            <a:endParaRPr kumimoji="1" lang="zh-CN" altLang="en-US"/>
          </a:p>
        </p:txBody>
      </p:sp>
      <p:sp>
        <p:nvSpPr>
          <p:cNvPr id="32" name="文本框 31">
            <a:extLst>
              <a:ext uri="{FF2B5EF4-FFF2-40B4-BE49-F238E27FC236}">
                <a16:creationId xmlns:a16="http://schemas.microsoft.com/office/drawing/2014/main" id="{A703BBAC-A80B-8604-C4A4-FA39C997F2B0}"/>
              </a:ext>
            </a:extLst>
          </p:cNvPr>
          <p:cNvSpPr txBox="1"/>
          <p:nvPr/>
        </p:nvSpPr>
        <p:spPr>
          <a:xfrm>
            <a:off x="1175706" y="519530"/>
            <a:ext cx="1620957" cy="523220"/>
          </a:xfrm>
          <a:prstGeom prst="rect">
            <a:avLst/>
          </a:prstGeom>
          <a:noFill/>
        </p:spPr>
        <p:txBody>
          <a:bodyPr wrap="none" rtlCol="0">
            <a:spAutoFit/>
          </a:bodyPr>
          <a:lstStyle>
            <a:defPPr>
              <a:defRPr lang="en-US"/>
            </a:defPPr>
            <a:lvl1pPr>
              <a:defRPr sz="2800">
                <a:solidFill>
                  <a:schemeClr val="tx1">
                    <a:lumMod val="85000"/>
                    <a:lumOff val="15000"/>
                  </a:schemeClr>
                </a:solidFill>
                <a:latin typeface="优设标题黑" panose="00000500000000000000" pitchFamily="2" charset="-122"/>
                <a:ea typeface="优设标题黑" panose="00000500000000000000" pitchFamily="2" charset="-122"/>
              </a:defRPr>
            </a:lvl1pPr>
          </a:lstStyle>
          <a:p>
            <a:r>
              <a:rPr lang="zh-CN" altLang="en-US" dirty="0">
                <a:latin typeface="思源宋体 CN Heavy" pitchFamily="18" charset="-122"/>
                <a:ea typeface="思源宋体 CN Heavy" pitchFamily="18" charset="-122"/>
              </a:rPr>
              <a:t>输入标题</a:t>
            </a:r>
          </a:p>
        </p:txBody>
      </p:sp>
    </p:spTree>
    <p:extLst>
      <p:ext uri="{BB962C8B-B14F-4D97-AF65-F5344CB8AC3E}">
        <p14:creationId xmlns:p14="http://schemas.microsoft.com/office/powerpoint/2010/main" val="74488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500" fill="hold"/>
                                        <p:tgtEl>
                                          <p:spTgt spid="28"/>
                                        </p:tgtEl>
                                        <p:attrNameLst>
                                          <p:attrName>ppt_w</p:attrName>
                                        </p:attrNameLst>
                                      </p:cBhvr>
                                      <p:tavLst>
                                        <p:tav tm="0">
                                          <p:val>
                                            <p:fltVal val="0"/>
                                          </p:val>
                                        </p:tav>
                                        <p:tav tm="100000">
                                          <p:val>
                                            <p:strVal val="#ppt_w"/>
                                          </p:val>
                                        </p:tav>
                                      </p:tavLst>
                                    </p:anim>
                                    <p:anim calcmode="lin" valueType="num">
                                      <p:cBhvr>
                                        <p:cTn id="108" dur="500" fill="hold"/>
                                        <p:tgtEl>
                                          <p:spTgt spid="28"/>
                                        </p:tgtEl>
                                        <p:attrNameLst>
                                          <p:attrName>ppt_h</p:attrName>
                                        </p:attrNameLst>
                                      </p:cBhvr>
                                      <p:tavLst>
                                        <p:tav tm="0">
                                          <p:val>
                                            <p:fltVal val="0"/>
                                          </p:val>
                                        </p:tav>
                                        <p:tav tm="100000">
                                          <p:val>
                                            <p:strVal val="#ppt_h"/>
                                          </p:val>
                                        </p:tav>
                                      </p:tavLst>
                                    </p:anim>
                                    <p:animEffect transition="in" filter="fade">
                                      <p:cBhvr>
                                        <p:cTn id="109" dur="500"/>
                                        <p:tgtEl>
                                          <p:spTgt spid="28"/>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500" fill="hold"/>
                                        <p:tgtEl>
                                          <p:spTgt spid="29"/>
                                        </p:tgtEl>
                                        <p:attrNameLst>
                                          <p:attrName>ppt_w</p:attrName>
                                        </p:attrNameLst>
                                      </p:cBhvr>
                                      <p:tavLst>
                                        <p:tav tm="0">
                                          <p:val>
                                            <p:fltVal val="0"/>
                                          </p:val>
                                        </p:tav>
                                        <p:tav tm="100000">
                                          <p:val>
                                            <p:strVal val="#ppt_w"/>
                                          </p:val>
                                        </p:tav>
                                      </p:tavLst>
                                    </p:anim>
                                    <p:anim calcmode="lin" valueType="num">
                                      <p:cBhvr>
                                        <p:cTn id="113" dur="500" fill="hold"/>
                                        <p:tgtEl>
                                          <p:spTgt spid="29"/>
                                        </p:tgtEl>
                                        <p:attrNameLst>
                                          <p:attrName>ppt_h</p:attrName>
                                        </p:attrNameLst>
                                      </p:cBhvr>
                                      <p:tavLst>
                                        <p:tav tm="0">
                                          <p:val>
                                            <p:fltVal val="0"/>
                                          </p:val>
                                        </p:tav>
                                        <p:tav tm="100000">
                                          <p:val>
                                            <p:strVal val="#ppt_h"/>
                                          </p:val>
                                        </p:tav>
                                      </p:tavLst>
                                    </p:anim>
                                    <p:animEffect transition="in" filter="fade">
                                      <p:cBhvr>
                                        <p:cTn id="114" dur="500"/>
                                        <p:tgtEl>
                                          <p:spTgt spid="29"/>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p:cTn id="117" dur="500" fill="hold"/>
                                        <p:tgtEl>
                                          <p:spTgt spid="30"/>
                                        </p:tgtEl>
                                        <p:attrNameLst>
                                          <p:attrName>ppt_w</p:attrName>
                                        </p:attrNameLst>
                                      </p:cBhvr>
                                      <p:tavLst>
                                        <p:tav tm="0">
                                          <p:val>
                                            <p:fltVal val="0"/>
                                          </p:val>
                                        </p:tav>
                                        <p:tav tm="100000">
                                          <p:val>
                                            <p:strVal val="#ppt_w"/>
                                          </p:val>
                                        </p:tav>
                                      </p:tavLst>
                                    </p:anim>
                                    <p:anim calcmode="lin" valueType="num">
                                      <p:cBhvr>
                                        <p:cTn id="118" dur="500" fill="hold"/>
                                        <p:tgtEl>
                                          <p:spTgt spid="30"/>
                                        </p:tgtEl>
                                        <p:attrNameLst>
                                          <p:attrName>ppt_h</p:attrName>
                                        </p:attrNameLst>
                                      </p:cBhvr>
                                      <p:tavLst>
                                        <p:tav tm="0">
                                          <p:val>
                                            <p:fltVal val="0"/>
                                          </p:val>
                                        </p:tav>
                                        <p:tav tm="100000">
                                          <p:val>
                                            <p:strVal val="#ppt_h"/>
                                          </p:val>
                                        </p:tav>
                                      </p:tavLst>
                                    </p:anim>
                                    <p:animEffect transition="in" filter="fade">
                                      <p:cBhvr>
                                        <p:cTn id="1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00123155-BEC1-72FD-3F8D-43E53B7489D9}"/>
              </a:ext>
            </a:extLst>
          </p:cNvPr>
          <p:cNvSpPr>
            <a:spLocks/>
          </p:cNvSpPr>
          <p:nvPr/>
        </p:nvSpPr>
        <p:spPr bwMode="auto">
          <a:xfrm>
            <a:off x="4260849" y="700089"/>
            <a:ext cx="4108451" cy="6157913"/>
          </a:xfrm>
          <a:custGeom>
            <a:avLst/>
            <a:gdLst>
              <a:gd name="T0" fmla="*/ 546 w 2124"/>
              <a:gd name="T1" fmla="*/ 2447 h 3200"/>
              <a:gd name="T2" fmla="*/ 1954 w 2124"/>
              <a:gd name="T3" fmla="*/ 1431 h 3200"/>
              <a:gd name="T4" fmla="*/ 2086 w 2124"/>
              <a:gd name="T5" fmla="*/ 1231 h 3200"/>
              <a:gd name="T6" fmla="*/ 1 w 2124"/>
              <a:gd name="T7" fmla="*/ 567 h 3200"/>
              <a:gd name="T8" fmla="*/ 34 w 2124"/>
              <a:gd name="T9" fmla="*/ 503 h 3200"/>
              <a:gd name="T10" fmla="*/ 694 w 2124"/>
              <a:gd name="T11" fmla="*/ 103 h 3200"/>
              <a:gd name="T12" fmla="*/ 536 w 2124"/>
              <a:gd name="T13" fmla="*/ 0 h 3200"/>
              <a:gd name="T14" fmla="*/ 538 w 2124"/>
              <a:gd name="T15" fmla="*/ 0 h 3200"/>
              <a:gd name="T16" fmla="*/ 697 w 2124"/>
              <a:gd name="T17" fmla="*/ 105 h 3200"/>
              <a:gd name="T18" fmla="*/ 159 w 2124"/>
              <a:gd name="T19" fmla="*/ 437 h 3200"/>
              <a:gd name="T20" fmla="*/ 6 w 2124"/>
              <a:gd name="T21" fmla="*/ 567 h 3200"/>
              <a:gd name="T22" fmla="*/ 2107 w 2124"/>
              <a:gd name="T23" fmla="*/ 1228 h 3200"/>
              <a:gd name="T24" fmla="*/ 1975 w 2124"/>
              <a:gd name="T25" fmla="*/ 1442 h 3200"/>
              <a:gd name="T26" fmla="*/ 1279 w 2124"/>
              <a:gd name="T27" fmla="*/ 1816 h 3200"/>
              <a:gd name="T28" fmla="*/ 589 w 2124"/>
              <a:gd name="T29" fmla="*/ 2447 h 3200"/>
              <a:gd name="T30" fmla="*/ 1287 w 2124"/>
              <a:gd name="T31" fmla="*/ 3200 h 3200"/>
              <a:gd name="T32" fmla="*/ 1107 w 2124"/>
              <a:gd name="T33" fmla="*/ 3200 h 3200"/>
              <a:gd name="T34" fmla="*/ 546 w 2124"/>
              <a:gd name="T35" fmla="*/ 2447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4" h="3200">
                <a:moveTo>
                  <a:pt x="546" y="2447"/>
                </a:moveTo>
                <a:cubicBezTo>
                  <a:pt x="589" y="2001"/>
                  <a:pt x="1620" y="1660"/>
                  <a:pt x="1954" y="1431"/>
                </a:cubicBezTo>
                <a:cubicBezTo>
                  <a:pt x="2015" y="1388"/>
                  <a:pt x="2101" y="1316"/>
                  <a:pt x="2086" y="1231"/>
                </a:cubicBezTo>
                <a:cubicBezTo>
                  <a:pt x="2019" y="852"/>
                  <a:pt x="5" y="840"/>
                  <a:pt x="1" y="567"/>
                </a:cubicBezTo>
                <a:cubicBezTo>
                  <a:pt x="0" y="541"/>
                  <a:pt x="16" y="521"/>
                  <a:pt x="34" y="503"/>
                </a:cubicBezTo>
                <a:cubicBezTo>
                  <a:pt x="139" y="402"/>
                  <a:pt x="734" y="240"/>
                  <a:pt x="694" y="103"/>
                </a:cubicBezTo>
                <a:cubicBezTo>
                  <a:pt x="682" y="65"/>
                  <a:pt x="619" y="30"/>
                  <a:pt x="536" y="0"/>
                </a:cubicBezTo>
                <a:cubicBezTo>
                  <a:pt x="538" y="0"/>
                  <a:pt x="538" y="0"/>
                  <a:pt x="538" y="0"/>
                </a:cubicBezTo>
                <a:cubicBezTo>
                  <a:pt x="618" y="28"/>
                  <a:pt x="687" y="64"/>
                  <a:pt x="697" y="105"/>
                </a:cubicBezTo>
                <a:cubicBezTo>
                  <a:pt x="724" y="218"/>
                  <a:pt x="324" y="357"/>
                  <a:pt x="159" y="437"/>
                </a:cubicBezTo>
                <a:cubicBezTo>
                  <a:pt x="110" y="460"/>
                  <a:pt x="6" y="509"/>
                  <a:pt x="6" y="567"/>
                </a:cubicBezTo>
                <a:cubicBezTo>
                  <a:pt x="8" y="820"/>
                  <a:pt x="2034" y="833"/>
                  <a:pt x="2107" y="1228"/>
                </a:cubicBezTo>
                <a:cubicBezTo>
                  <a:pt x="2124" y="1323"/>
                  <a:pt x="2044" y="1394"/>
                  <a:pt x="1975" y="1442"/>
                </a:cubicBezTo>
                <a:cubicBezTo>
                  <a:pt x="1775" y="1579"/>
                  <a:pt x="1496" y="1701"/>
                  <a:pt x="1279" y="1816"/>
                </a:cubicBezTo>
                <a:cubicBezTo>
                  <a:pt x="1056" y="1933"/>
                  <a:pt x="616" y="2165"/>
                  <a:pt x="589" y="2447"/>
                </a:cubicBezTo>
                <a:cubicBezTo>
                  <a:pt x="564" y="2710"/>
                  <a:pt x="1087" y="3059"/>
                  <a:pt x="1287" y="3200"/>
                </a:cubicBezTo>
                <a:cubicBezTo>
                  <a:pt x="1107" y="3200"/>
                  <a:pt x="1107" y="3200"/>
                  <a:pt x="1107" y="3200"/>
                </a:cubicBezTo>
                <a:cubicBezTo>
                  <a:pt x="924" y="3045"/>
                  <a:pt x="520" y="2716"/>
                  <a:pt x="546" y="2447"/>
                </a:cubicBezTo>
                <a:close/>
              </a:path>
            </a:pathLst>
          </a:custGeom>
          <a:solidFill>
            <a:srgbClr val="A7D2F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endParaRPr>
          </a:p>
        </p:txBody>
      </p:sp>
      <p:sp>
        <p:nvSpPr>
          <p:cNvPr id="21" name="Freeform 7">
            <a:extLst>
              <a:ext uri="{FF2B5EF4-FFF2-40B4-BE49-F238E27FC236}">
                <a16:creationId xmlns:a16="http://schemas.microsoft.com/office/drawing/2014/main" id="{D0EE7801-4F09-BC02-EC71-0FAD435F6E0E}"/>
              </a:ext>
            </a:extLst>
          </p:cNvPr>
          <p:cNvSpPr>
            <a:spLocks noEditPoints="1"/>
          </p:cNvSpPr>
          <p:nvPr/>
        </p:nvSpPr>
        <p:spPr bwMode="auto">
          <a:xfrm>
            <a:off x="5149057" y="4805432"/>
            <a:ext cx="400051" cy="657225"/>
          </a:xfrm>
          <a:custGeom>
            <a:avLst/>
            <a:gdLst>
              <a:gd name="T0" fmla="*/ 103 w 207"/>
              <a:gd name="T1" fmla="*/ 0 h 342"/>
              <a:gd name="T2" fmla="*/ 0 w 207"/>
              <a:gd name="T3" fmla="*/ 120 h 342"/>
              <a:gd name="T4" fmla="*/ 103 w 207"/>
              <a:gd name="T5" fmla="*/ 342 h 342"/>
              <a:gd name="T6" fmla="*/ 207 w 207"/>
              <a:gd name="T7" fmla="*/ 120 h 342"/>
              <a:gd name="T8" fmla="*/ 103 w 207"/>
              <a:gd name="T9" fmla="*/ 0 h 342"/>
              <a:gd name="T10" fmla="*/ 103 w 207"/>
              <a:gd name="T11" fmla="*/ 171 h 342"/>
              <a:gd name="T12" fmla="*/ 41 w 207"/>
              <a:gd name="T13" fmla="*/ 109 h 342"/>
              <a:gd name="T14" fmla="*/ 103 w 207"/>
              <a:gd name="T15" fmla="*/ 46 h 342"/>
              <a:gd name="T16" fmla="*/ 166 w 207"/>
              <a:gd name="T17" fmla="*/ 109 h 342"/>
              <a:gd name="T18" fmla="*/ 103 w 207"/>
              <a:gd name="T1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42">
                <a:moveTo>
                  <a:pt x="103" y="0"/>
                </a:moveTo>
                <a:cubicBezTo>
                  <a:pt x="46" y="0"/>
                  <a:pt x="0" y="47"/>
                  <a:pt x="0" y="120"/>
                </a:cubicBezTo>
                <a:cubicBezTo>
                  <a:pt x="0" y="192"/>
                  <a:pt x="103" y="342"/>
                  <a:pt x="103" y="342"/>
                </a:cubicBezTo>
                <a:cubicBezTo>
                  <a:pt x="103" y="342"/>
                  <a:pt x="207" y="192"/>
                  <a:pt x="207" y="120"/>
                </a:cubicBezTo>
                <a:cubicBezTo>
                  <a:pt x="207" y="47"/>
                  <a:pt x="161" y="0"/>
                  <a:pt x="103" y="0"/>
                </a:cubicBezTo>
                <a:close/>
                <a:moveTo>
                  <a:pt x="103" y="171"/>
                </a:moveTo>
                <a:cubicBezTo>
                  <a:pt x="69" y="171"/>
                  <a:pt x="41" y="143"/>
                  <a:pt x="41" y="109"/>
                </a:cubicBezTo>
                <a:cubicBezTo>
                  <a:pt x="41" y="74"/>
                  <a:pt x="69" y="46"/>
                  <a:pt x="103" y="46"/>
                </a:cubicBezTo>
                <a:cubicBezTo>
                  <a:pt x="138" y="46"/>
                  <a:pt x="166" y="74"/>
                  <a:pt x="166" y="109"/>
                </a:cubicBezTo>
                <a:cubicBezTo>
                  <a:pt x="166" y="143"/>
                  <a:pt x="138" y="171"/>
                  <a:pt x="103" y="171"/>
                </a:cubicBezTo>
                <a:close/>
              </a:path>
            </a:pathLst>
          </a:custGeom>
          <a:solidFill>
            <a:srgbClr val="005BAA"/>
          </a:solidFill>
          <a:ln>
            <a:noFill/>
          </a:ln>
          <a:effectLst>
            <a:outerShdw blurRad="152400" dist="76200" dir="2700000" algn="tl" rotWithShape="0">
              <a:srgbClr val="5489DD">
                <a:alpha val="3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endParaRPr>
          </a:p>
        </p:txBody>
      </p:sp>
      <p:sp>
        <p:nvSpPr>
          <p:cNvPr id="22" name="Freeform 8">
            <a:extLst>
              <a:ext uri="{FF2B5EF4-FFF2-40B4-BE49-F238E27FC236}">
                <a16:creationId xmlns:a16="http://schemas.microsoft.com/office/drawing/2014/main" id="{FE1E726E-602B-ADF5-251F-71858AF97ED1}"/>
              </a:ext>
            </a:extLst>
          </p:cNvPr>
          <p:cNvSpPr>
            <a:spLocks noEditPoints="1"/>
          </p:cNvSpPr>
          <p:nvPr/>
        </p:nvSpPr>
        <p:spPr bwMode="auto">
          <a:xfrm>
            <a:off x="6704014" y="1788320"/>
            <a:ext cx="401639" cy="658813"/>
          </a:xfrm>
          <a:custGeom>
            <a:avLst/>
            <a:gdLst>
              <a:gd name="T0" fmla="*/ 103 w 207"/>
              <a:gd name="T1" fmla="*/ 0 h 342"/>
              <a:gd name="T2" fmla="*/ 0 w 207"/>
              <a:gd name="T3" fmla="*/ 120 h 342"/>
              <a:gd name="T4" fmla="*/ 103 w 207"/>
              <a:gd name="T5" fmla="*/ 342 h 342"/>
              <a:gd name="T6" fmla="*/ 207 w 207"/>
              <a:gd name="T7" fmla="*/ 120 h 342"/>
              <a:gd name="T8" fmla="*/ 103 w 207"/>
              <a:gd name="T9" fmla="*/ 0 h 342"/>
              <a:gd name="T10" fmla="*/ 103 w 207"/>
              <a:gd name="T11" fmla="*/ 171 h 342"/>
              <a:gd name="T12" fmla="*/ 41 w 207"/>
              <a:gd name="T13" fmla="*/ 109 h 342"/>
              <a:gd name="T14" fmla="*/ 103 w 207"/>
              <a:gd name="T15" fmla="*/ 46 h 342"/>
              <a:gd name="T16" fmla="*/ 166 w 207"/>
              <a:gd name="T17" fmla="*/ 109 h 342"/>
              <a:gd name="T18" fmla="*/ 103 w 207"/>
              <a:gd name="T1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42">
                <a:moveTo>
                  <a:pt x="103" y="0"/>
                </a:moveTo>
                <a:cubicBezTo>
                  <a:pt x="46" y="0"/>
                  <a:pt x="0" y="47"/>
                  <a:pt x="0" y="120"/>
                </a:cubicBezTo>
                <a:cubicBezTo>
                  <a:pt x="0" y="192"/>
                  <a:pt x="103" y="342"/>
                  <a:pt x="103" y="342"/>
                </a:cubicBezTo>
                <a:cubicBezTo>
                  <a:pt x="103" y="342"/>
                  <a:pt x="207" y="192"/>
                  <a:pt x="207" y="120"/>
                </a:cubicBezTo>
                <a:cubicBezTo>
                  <a:pt x="207" y="47"/>
                  <a:pt x="161" y="0"/>
                  <a:pt x="103" y="0"/>
                </a:cubicBezTo>
                <a:close/>
                <a:moveTo>
                  <a:pt x="103" y="171"/>
                </a:moveTo>
                <a:cubicBezTo>
                  <a:pt x="69" y="171"/>
                  <a:pt x="41" y="143"/>
                  <a:pt x="41" y="109"/>
                </a:cubicBezTo>
                <a:cubicBezTo>
                  <a:pt x="41" y="74"/>
                  <a:pt x="69" y="46"/>
                  <a:pt x="103" y="46"/>
                </a:cubicBezTo>
                <a:cubicBezTo>
                  <a:pt x="138" y="46"/>
                  <a:pt x="166" y="74"/>
                  <a:pt x="166" y="109"/>
                </a:cubicBezTo>
                <a:cubicBezTo>
                  <a:pt x="166" y="143"/>
                  <a:pt x="138" y="171"/>
                  <a:pt x="103" y="171"/>
                </a:cubicBezTo>
                <a:close/>
              </a:path>
            </a:pathLst>
          </a:custGeom>
          <a:solidFill>
            <a:sysClr val="window" lastClr="FFFFFF"/>
          </a:solidFill>
          <a:ln>
            <a:noFill/>
          </a:ln>
          <a:effectLst>
            <a:outerShdw blurRad="152400" dist="76200" dir="2700000" algn="tl" rotWithShape="0">
              <a:srgbClr val="5489DD">
                <a:alpha val="3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endParaRPr>
          </a:p>
        </p:txBody>
      </p:sp>
      <p:sp>
        <p:nvSpPr>
          <p:cNvPr id="23" name="Freeform 8">
            <a:extLst>
              <a:ext uri="{FF2B5EF4-FFF2-40B4-BE49-F238E27FC236}">
                <a16:creationId xmlns:a16="http://schemas.microsoft.com/office/drawing/2014/main" id="{4B969EF1-8527-DA7B-96E8-4554AE1C254F}"/>
              </a:ext>
            </a:extLst>
          </p:cNvPr>
          <p:cNvSpPr>
            <a:spLocks noEditPoints="1"/>
          </p:cNvSpPr>
          <p:nvPr/>
        </p:nvSpPr>
        <p:spPr bwMode="auto">
          <a:xfrm>
            <a:off x="4650582" y="1408114"/>
            <a:ext cx="401639" cy="658813"/>
          </a:xfrm>
          <a:custGeom>
            <a:avLst/>
            <a:gdLst>
              <a:gd name="T0" fmla="*/ 103 w 207"/>
              <a:gd name="T1" fmla="*/ 0 h 342"/>
              <a:gd name="T2" fmla="*/ 0 w 207"/>
              <a:gd name="T3" fmla="*/ 120 h 342"/>
              <a:gd name="T4" fmla="*/ 103 w 207"/>
              <a:gd name="T5" fmla="*/ 342 h 342"/>
              <a:gd name="T6" fmla="*/ 207 w 207"/>
              <a:gd name="T7" fmla="*/ 120 h 342"/>
              <a:gd name="T8" fmla="*/ 103 w 207"/>
              <a:gd name="T9" fmla="*/ 0 h 342"/>
              <a:gd name="T10" fmla="*/ 103 w 207"/>
              <a:gd name="T11" fmla="*/ 171 h 342"/>
              <a:gd name="T12" fmla="*/ 41 w 207"/>
              <a:gd name="T13" fmla="*/ 109 h 342"/>
              <a:gd name="T14" fmla="*/ 103 w 207"/>
              <a:gd name="T15" fmla="*/ 46 h 342"/>
              <a:gd name="T16" fmla="*/ 166 w 207"/>
              <a:gd name="T17" fmla="*/ 109 h 342"/>
              <a:gd name="T18" fmla="*/ 103 w 207"/>
              <a:gd name="T1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42">
                <a:moveTo>
                  <a:pt x="103" y="0"/>
                </a:moveTo>
                <a:cubicBezTo>
                  <a:pt x="46" y="0"/>
                  <a:pt x="0" y="47"/>
                  <a:pt x="0" y="120"/>
                </a:cubicBezTo>
                <a:cubicBezTo>
                  <a:pt x="0" y="192"/>
                  <a:pt x="103" y="342"/>
                  <a:pt x="103" y="342"/>
                </a:cubicBezTo>
                <a:cubicBezTo>
                  <a:pt x="103" y="342"/>
                  <a:pt x="207" y="192"/>
                  <a:pt x="207" y="120"/>
                </a:cubicBezTo>
                <a:cubicBezTo>
                  <a:pt x="207" y="47"/>
                  <a:pt x="161" y="0"/>
                  <a:pt x="103" y="0"/>
                </a:cubicBezTo>
                <a:close/>
                <a:moveTo>
                  <a:pt x="103" y="171"/>
                </a:moveTo>
                <a:cubicBezTo>
                  <a:pt x="69" y="171"/>
                  <a:pt x="41" y="143"/>
                  <a:pt x="41" y="109"/>
                </a:cubicBezTo>
                <a:cubicBezTo>
                  <a:pt x="41" y="74"/>
                  <a:pt x="69" y="46"/>
                  <a:pt x="103" y="46"/>
                </a:cubicBezTo>
                <a:cubicBezTo>
                  <a:pt x="138" y="46"/>
                  <a:pt x="166" y="74"/>
                  <a:pt x="166" y="109"/>
                </a:cubicBezTo>
                <a:cubicBezTo>
                  <a:pt x="166" y="143"/>
                  <a:pt x="138" y="171"/>
                  <a:pt x="103" y="171"/>
                </a:cubicBezTo>
                <a:close/>
              </a:path>
            </a:pathLst>
          </a:custGeom>
          <a:solidFill>
            <a:srgbClr val="005BAA"/>
          </a:solidFill>
          <a:ln>
            <a:noFill/>
          </a:ln>
          <a:effectLst>
            <a:outerShdw blurRad="152400" dist="76200" dir="2700000" algn="tl" rotWithShape="0">
              <a:srgbClr val="5489DD">
                <a:alpha val="3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endParaRPr>
          </a:p>
        </p:txBody>
      </p:sp>
      <p:sp>
        <p:nvSpPr>
          <p:cNvPr id="24" name="Freeform 8">
            <a:extLst>
              <a:ext uri="{FF2B5EF4-FFF2-40B4-BE49-F238E27FC236}">
                <a16:creationId xmlns:a16="http://schemas.microsoft.com/office/drawing/2014/main" id="{271E1661-EFD0-6FF3-152D-25E4431D8694}"/>
              </a:ext>
            </a:extLst>
          </p:cNvPr>
          <p:cNvSpPr>
            <a:spLocks noEditPoints="1"/>
          </p:cNvSpPr>
          <p:nvPr/>
        </p:nvSpPr>
        <p:spPr bwMode="auto">
          <a:xfrm>
            <a:off x="8092282" y="2575720"/>
            <a:ext cx="401639" cy="658813"/>
          </a:xfrm>
          <a:custGeom>
            <a:avLst/>
            <a:gdLst>
              <a:gd name="T0" fmla="*/ 103 w 207"/>
              <a:gd name="T1" fmla="*/ 0 h 342"/>
              <a:gd name="T2" fmla="*/ 0 w 207"/>
              <a:gd name="T3" fmla="*/ 120 h 342"/>
              <a:gd name="T4" fmla="*/ 103 w 207"/>
              <a:gd name="T5" fmla="*/ 342 h 342"/>
              <a:gd name="T6" fmla="*/ 207 w 207"/>
              <a:gd name="T7" fmla="*/ 120 h 342"/>
              <a:gd name="T8" fmla="*/ 103 w 207"/>
              <a:gd name="T9" fmla="*/ 0 h 342"/>
              <a:gd name="T10" fmla="*/ 103 w 207"/>
              <a:gd name="T11" fmla="*/ 171 h 342"/>
              <a:gd name="T12" fmla="*/ 41 w 207"/>
              <a:gd name="T13" fmla="*/ 109 h 342"/>
              <a:gd name="T14" fmla="*/ 103 w 207"/>
              <a:gd name="T15" fmla="*/ 46 h 342"/>
              <a:gd name="T16" fmla="*/ 166 w 207"/>
              <a:gd name="T17" fmla="*/ 109 h 342"/>
              <a:gd name="T18" fmla="*/ 103 w 207"/>
              <a:gd name="T1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42">
                <a:moveTo>
                  <a:pt x="103" y="0"/>
                </a:moveTo>
                <a:cubicBezTo>
                  <a:pt x="46" y="0"/>
                  <a:pt x="0" y="47"/>
                  <a:pt x="0" y="120"/>
                </a:cubicBezTo>
                <a:cubicBezTo>
                  <a:pt x="0" y="192"/>
                  <a:pt x="103" y="342"/>
                  <a:pt x="103" y="342"/>
                </a:cubicBezTo>
                <a:cubicBezTo>
                  <a:pt x="103" y="342"/>
                  <a:pt x="207" y="192"/>
                  <a:pt x="207" y="120"/>
                </a:cubicBezTo>
                <a:cubicBezTo>
                  <a:pt x="207" y="47"/>
                  <a:pt x="161" y="0"/>
                  <a:pt x="103" y="0"/>
                </a:cubicBezTo>
                <a:close/>
                <a:moveTo>
                  <a:pt x="103" y="171"/>
                </a:moveTo>
                <a:cubicBezTo>
                  <a:pt x="69" y="171"/>
                  <a:pt x="41" y="143"/>
                  <a:pt x="41" y="109"/>
                </a:cubicBezTo>
                <a:cubicBezTo>
                  <a:pt x="41" y="74"/>
                  <a:pt x="69" y="46"/>
                  <a:pt x="103" y="46"/>
                </a:cubicBezTo>
                <a:cubicBezTo>
                  <a:pt x="138" y="46"/>
                  <a:pt x="166" y="74"/>
                  <a:pt x="166" y="109"/>
                </a:cubicBezTo>
                <a:cubicBezTo>
                  <a:pt x="166" y="143"/>
                  <a:pt x="138" y="171"/>
                  <a:pt x="103" y="171"/>
                </a:cubicBezTo>
                <a:close/>
              </a:path>
            </a:pathLst>
          </a:custGeom>
          <a:solidFill>
            <a:srgbClr val="005BAA"/>
          </a:solidFill>
          <a:ln>
            <a:noFill/>
          </a:ln>
          <a:effectLst>
            <a:outerShdw blurRad="152400" dist="76200" dir="2700000" algn="tl" rotWithShape="0">
              <a:srgbClr val="5489DD">
                <a:alpha val="3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endParaRPr>
          </a:p>
        </p:txBody>
      </p:sp>
      <p:sp>
        <p:nvSpPr>
          <p:cNvPr id="25" name="Freeform 8">
            <a:extLst>
              <a:ext uri="{FF2B5EF4-FFF2-40B4-BE49-F238E27FC236}">
                <a16:creationId xmlns:a16="http://schemas.microsoft.com/office/drawing/2014/main" id="{E5F9237F-71FD-4469-F935-C3664B8C3C7A}"/>
              </a:ext>
            </a:extLst>
          </p:cNvPr>
          <p:cNvSpPr>
            <a:spLocks noEditPoints="1"/>
          </p:cNvSpPr>
          <p:nvPr/>
        </p:nvSpPr>
        <p:spPr bwMode="auto">
          <a:xfrm>
            <a:off x="6365875" y="3588148"/>
            <a:ext cx="401639" cy="658813"/>
          </a:xfrm>
          <a:custGeom>
            <a:avLst/>
            <a:gdLst>
              <a:gd name="T0" fmla="*/ 103 w 207"/>
              <a:gd name="T1" fmla="*/ 0 h 342"/>
              <a:gd name="T2" fmla="*/ 0 w 207"/>
              <a:gd name="T3" fmla="*/ 120 h 342"/>
              <a:gd name="T4" fmla="*/ 103 w 207"/>
              <a:gd name="T5" fmla="*/ 342 h 342"/>
              <a:gd name="T6" fmla="*/ 207 w 207"/>
              <a:gd name="T7" fmla="*/ 120 h 342"/>
              <a:gd name="T8" fmla="*/ 103 w 207"/>
              <a:gd name="T9" fmla="*/ 0 h 342"/>
              <a:gd name="T10" fmla="*/ 103 w 207"/>
              <a:gd name="T11" fmla="*/ 171 h 342"/>
              <a:gd name="T12" fmla="*/ 41 w 207"/>
              <a:gd name="T13" fmla="*/ 109 h 342"/>
              <a:gd name="T14" fmla="*/ 103 w 207"/>
              <a:gd name="T15" fmla="*/ 46 h 342"/>
              <a:gd name="T16" fmla="*/ 166 w 207"/>
              <a:gd name="T17" fmla="*/ 109 h 342"/>
              <a:gd name="T18" fmla="*/ 103 w 207"/>
              <a:gd name="T1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42">
                <a:moveTo>
                  <a:pt x="103" y="0"/>
                </a:moveTo>
                <a:cubicBezTo>
                  <a:pt x="46" y="0"/>
                  <a:pt x="0" y="47"/>
                  <a:pt x="0" y="120"/>
                </a:cubicBezTo>
                <a:cubicBezTo>
                  <a:pt x="0" y="192"/>
                  <a:pt x="103" y="342"/>
                  <a:pt x="103" y="342"/>
                </a:cubicBezTo>
                <a:cubicBezTo>
                  <a:pt x="103" y="342"/>
                  <a:pt x="207" y="192"/>
                  <a:pt x="207" y="120"/>
                </a:cubicBezTo>
                <a:cubicBezTo>
                  <a:pt x="207" y="47"/>
                  <a:pt x="161" y="0"/>
                  <a:pt x="103" y="0"/>
                </a:cubicBezTo>
                <a:close/>
                <a:moveTo>
                  <a:pt x="103" y="171"/>
                </a:moveTo>
                <a:cubicBezTo>
                  <a:pt x="69" y="171"/>
                  <a:pt x="41" y="143"/>
                  <a:pt x="41" y="109"/>
                </a:cubicBezTo>
                <a:cubicBezTo>
                  <a:pt x="41" y="74"/>
                  <a:pt x="69" y="46"/>
                  <a:pt x="103" y="46"/>
                </a:cubicBezTo>
                <a:cubicBezTo>
                  <a:pt x="138" y="46"/>
                  <a:pt x="166" y="74"/>
                  <a:pt x="166" y="109"/>
                </a:cubicBezTo>
                <a:cubicBezTo>
                  <a:pt x="166" y="143"/>
                  <a:pt x="138" y="171"/>
                  <a:pt x="103" y="171"/>
                </a:cubicBezTo>
                <a:close/>
              </a:path>
            </a:pathLst>
          </a:custGeom>
          <a:solidFill>
            <a:sysClr val="window" lastClr="FFFFFF"/>
          </a:solidFill>
          <a:ln>
            <a:noFill/>
          </a:ln>
          <a:effectLst>
            <a:outerShdw blurRad="152400" dist="76200" dir="2700000" algn="tl" rotWithShape="0">
              <a:srgbClr val="5489DD">
                <a:alpha val="3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Aa楷体" panose="02000500000000000000" pitchFamily="2" charset="-122"/>
              <a:sym typeface="思源黑体 CN Normal" panose="020B0400000000000000" pitchFamily="34" charset="-122"/>
            </a:endParaRPr>
          </a:p>
        </p:txBody>
      </p:sp>
      <p:sp>
        <p:nvSpPr>
          <p:cNvPr id="26" name="矩形 25">
            <a:extLst>
              <a:ext uri="{FF2B5EF4-FFF2-40B4-BE49-F238E27FC236}">
                <a16:creationId xmlns:a16="http://schemas.microsoft.com/office/drawing/2014/main" id="{E59BCAB5-EC2B-1241-C98D-9965D32FE682}"/>
              </a:ext>
            </a:extLst>
          </p:cNvPr>
          <p:cNvSpPr/>
          <p:nvPr/>
        </p:nvSpPr>
        <p:spPr>
          <a:xfrm>
            <a:off x="1333502" y="2217325"/>
            <a:ext cx="2816151" cy="652486"/>
          </a:xfrm>
          <a:prstGeom prst="rect">
            <a:avLst/>
          </a:prstGeom>
        </p:spPr>
        <p:txBody>
          <a:bodyPr wrap="square">
            <a:spAutoFit/>
          </a:bodyPr>
          <a:lstStyle/>
          <a:p>
            <a:pPr algn="r">
              <a:lnSpc>
                <a:spcPct val="130000"/>
              </a:lnSpc>
            </a:pP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a:t>
            </a:r>
          </a:p>
        </p:txBody>
      </p:sp>
      <p:sp>
        <p:nvSpPr>
          <p:cNvPr id="27" name="TextBox 16">
            <a:extLst>
              <a:ext uri="{FF2B5EF4-FFF2-40B4-BE49-F238E27FC236}">
                <a16:creationId xmlns:a16="http://schemas.microsoft.com/office/drawing/2014/main" id="{C1438F60-907F-3476-E67F-CE664C4A513E}"/>
              </a:ext>
            </a:extLst>
          </p:cNvPr>
          <p:cNvSpPr txBox="1"/>
          <p:nvPr/>
        </p:nvSpPr>
        <p:spPr>
          <a:xfrm>
            <a:off x="2779893" y="1910893"/>
            <a:ext cx="1368152" cy="400110"/>
          </a:xfrm>
          <a:prstGeom prst="rect">
            <a:avLst/>
          </a:prstGeom>
          <a:noFill/>
        </p:spPr>
        <p:txBody>
          <a:bodyPr wrap="square" rtlCol="0">
            <a:noAutofit/>
          </a:bodyPr>
          <a:lstStyle>
            <a:defPPr>
              <a:defRPr lang="zh-CN"/>
            </a:defPPr>
            <a:lvl1pPr algn="ctr">
              <a:defRPr sz="2000">
                <a:gradFill flip="none" rotWithShape="1">
                  <a:gsLst>
                    <a:gs pos="0">
                      <a:schemeClr val="accent1">
                        <a:lumMod val="60000"/>
                        <a:lumOff val="40000"/>
                      </a:schemeClr>
                    </a:gs>
                    <a:gs pos="100000">
                      <a:schemeClr val="accent1"/>
                    </a:gs>
                  </a:gsLst>
                  <a:lin ang="5400000" scaled="1"/>
                  <a:tileRect/>
                </a:gradFill>
                <a:latin typeface="+mj-lt"/>
                <a:ea typeface="+mj-ea"/>
              </a:defRPr>
            </a:lvl1pPr>
          </a:lstStyle>
          <a:p>
            <a:pPr algn="r"/>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工作计划</a:t>
            </a:r>
          </a:p>
        </p:txBody>
      </p:sp>
      <p:sp>
        <p:nvSpPr>
          <p:cNvPr id="28" name="矩形 27">
            <a:extLst>
              <a:ext uri="{FF2B5EF4-FFF2-40B4-BE49-F238E27FC236}">
                <a16:creationId xmlns:a16="http://schemas.microsoft.com/office/drawing/2014/main" id="{431CA973-6CC2-1C76-9128-644391264DAE}"/>
              </a:ext>
            </a:extLst>
          </p:cNvPr>
          <p:cNvSpPr/>
          <p:nvPr/>
        </p:nvSpPr>
        <p:spPr>
          <a:xfrm>
            <a:off x="3282369" y="3516462"/>
            <a:ext cx="2816151" cy="652486"/>
          </a:xfrm>
          <a:prstGeom prst="rect">
            <a:avLst/>
          </a:prstGeom>
        </p:spPr>
        <p:txBody>
          <a:bodyPr wrap="square">
            <a:spAutoFit/>
          </a:bodyPr>
          <a:lstStyle/>
          <a:p>
            <a:pPr algn="r">
              <a:lnSpc>
                <a:spcPct val="130000"/>
              </a:lnSpc>
            </a:pP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a:t>
            </a:r>
          </a:p>
        </p:txBody>
      </p:sp>
      <p:sp>
        <p:nvSpPr>
          <p:cNvPr id="29" name="TextBox 16">
            <a:extLst>
              <a:ext uri="{FF2B5EF4-FFF2-40B4-BE49-F238E27FC236}">
                <a16:creationId xmlns:a16="http://schemas.microsoft.com/office/drawing/2014/main" id="{26DEA222-F60C-1D07-511D-FD3F0459A2DA}"/>
              </a:ext>
            </a:extLst>
          </p:cNvPr>
          <p:cNvSpPr txBox="1"/>
          <p:nvPr/>
        </p:nvSpPr>
        <p:spPr>
          <a:xfrm>
            <a:off x="4728759" y="3210030"/>
            <a:ext cx="1368152" cy="400110"/>
          </a:xfrm>
          <a:prstGeom prst="rect">
            <a:avLst/>
          </a:prstGeom>
          <a:noFill/>
        </p:spPr>
        <p:txBody>
          <a:bodyPr wrap="square" rtlCol="0">
            <a:noAutofit/>
          </a:bodyPr>
          <a:lstStyle>
            <a:defPPr>
              <a:defRPr lang="zh-CN"/>
            </a:defPPr>
            <a:lvl1pPr algn="ctr">
              <a:defRPr sz="2000">
                <a:gradFill flip="none" rotWithShape="1">
                  <a:gsLst>
                    <a:gs pos="0">
                      <a:schemeClr val="accent1">
                        <a:lumMod val="60000"/>
                        <a:lumOff val="40000"/>
                      </a:schemeClr>
                    </a:gs>
                    <a:gs pos="100000">
                      <a:schemeClr val="accent1"/>
                    </a:gs>
                  </a:gsLst>
                  <a:lin ang="5400000" scaled="1"/>
                  <a:tileRect/>
                </a:gradFill>
                <a:latin typeface="+mj-lt"/>
                <a:ea typeface="+mj-ea"/>
              </a:defRPr>
            </a:lvl1pPr>
          </a:lstStyle>
          <a:p>
            <a:pPr algn="r"/>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工作计划</a:t>
            </a:r>
          </a:p>
        </p:txBody>
      </p:sp>
      <p:sp>
        <p:nvSpPr>
          <p:cNvPr id="30" name="矩形 29">
            <a:extLst>
              <a:ext uri="{FF2B5EF4-FFF2-40B4-BE49-F238E27FC236}">
                <a16:creationId xmlns:a16="http://schemas.microsoft.com/office/drawing/2014/main" id="{57077A92-798A-1ED0-697B-92BB473C333A}"/>
              </a:ext>
            </a:extLst>
          </p:cNvPr>
          <p:cNvSpPr/>
          <p:nvPr/>
        </p:nvSpPr>
        <p:spPr>
          <a:xfrm>
            <a:off x="2148809" y="5111862"/>
            <a:ext cx="2816151" cy="652486"/>
          </a:xfrm>
          <a:prstGeom prst="rect">
            <a:avLst/>
          </a:prstGeom>
        </p:spPr>
        <p:txBody>
          <a:bodyPr wrap="square">
            <a:spAutoFit/>
          </a:bodyPr>
          <a:lstStyle/>
          <a:p>
            <a:pPr algn="r">
              <a:lnSpc>
                <a:spcPct val="130000"/>
              </a:lnSpc>
            </a:pP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a:t>
            </a:r>
          </a:p>
        </p:txBody>
      </p:sp>
      <p:sp>
        <p:nvSpPr>
          <p:cNvPr id="31" name="TextBox 16">
            <a:extLst>
              <a:ext uri="{FF2B5EF4-FFF2-40B4-BE49-F238E27FC236}">
                <a16:creationId xmlns:a16="http://schemas.microsoft.com/office/drawing/2014/main" id="{5CBD82F8-022F-D4F9-0126-7C554B3F3013}"/>
              </a:ext>
            </a:extLst>
          </p:cNvPr>
          <p:cNvSpPr txBox="1"/>
          <p:nvPr/>
        </p:nvSpPr>
        <p:spPr>
          <a:xfrm>
            <a:off x="3595199" y="4805430"/>
            <a:ext cx="1368152" cy="400110"/>
          </a:xfrm>
          <a:prstGeom prst="rect">
            <a:avLst/>
          </a:prstGeom>
          <a:noFill/>
        </p:spPr>
        <p:txBody>
          <a:bodyPr wrap="square" rtlCol="0">
            <a:noAutofit/>
          </a:bodyPr>
          <a:lstStyle>
            <a:defPPr>
              <a:defRPr lang="zh-CN"/>
            </a:defPPr>
            <a:lvl1pPr algn="ctr">
              <a:defRPr sz="2000">
                <a:gradFill flip="none" rotWithShape="1">
                  <a:gsLst>
                    <a:gs pos="0">
                      <a:schemeClr val="accent1">
                        <a:lumMod val="60000"/>
                        <a:lumOff val="40000"/>
                      </a:schemeClr>
                    </a:gs>
                    <a:gs pos="100000">
                      <a:schemeClr val="accent1"/>
                    </a:gs>
                  </a:gsLst>
                  <a:lin ang="5400000" scaled="1"/>
                  <a:tileRect/>
                </a:gradFill>
                <a:latin typeface="+mj-lt"/>
                <a:ea typeface="+mj-ea"/>
              </a:defRPr>
            </a:lvl1pPr>
          </a:lstStyle>
          <a:p>
            <a:pPr algn="r"/>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工作计划</a:t>
            </a:r>
          </a:p>
        </p:txBody>
      </p:sp>
      <p:sp>
        <p:nvSpPr>
          <p:cNvPr id="32" name="矩形 31">
            <a:extLst>
              <a:ext uri="{FF2B5EF4-FFF2-40B4-BE49-F238E27FC236}">
                <a16:creationId xmlns:a16="http://schemas.microsoft.com/office/drawing/2014/main" id="{7B61BDC8-6CD3-2CA2-FE6B-43282EEE83B8}"/>
              </a:ext>
            </a:extLst>
          </p:cNvPr>
          <p:cNvSpPr/>
          <p:nvPr/>
        </p:nvSpPr>
        <p:spPr>
          <a:xfrm>
            <a:off x="8762883" y="2957656"/>
            <a:ext cx="2816151" cy="652486"/>
          </a:xfrm>
          <a:prstGeom prst="rect">
            <a:avLst/>
          </a:prstGeom>
        </p:spPr>
        <p:txBody>
          <a:bodyPr wrap="square">
            <a:spAutoFit/>
          </a:bodyPr>
          <a:lstStyle/>
          <a:p>
            <a:pPr>
              <a:lnSpc>
                <a:spcPct val="130000"/>
              </a:lnSpc>
            </a:pP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a:t>
            </a:r>
          </a:p>
        </p:txBody>
      </p:sp>
      <p:sp>
        <p:nvSpPr>
          <p:cNvPr id="33" name="TextBox 16">
            <a:extLst>
              <a:ext uri="{FF2B5EF4-FFF2-40B4-BE49-F238E27FC236}">
                <a16:creationId xmlns:a16="http://schemas.microsoft.com/office/drawing/2014/main" id="{06215C80-3DE1-E538-BF22-D69142AF5323}"/>
              </a:ext>
            </a:extLst>
          </p:cNvPr>
          <p:cNvSpPr txBox="1"/>
          <p:nvPr/>
        </p:nvSpPr>
        <p:spPr>
          <a:xfrm>
            <a:off x="8762883" y="2651224"/>
            <a:ext cx="1368152" cy="400110"/>
          </a:xfrm>
          <a:prstGeom prst="rect">
            <a:avLst/>
          </a:prstGeom>
          <a:noFill/>
        </p:spPr>
        <p:txBody>
          <a:bodyPr wrap="square" rtlCol="0">
            <a:noAutofit/>
          </a:bodyPr>
          <a:lstStyle>
            <a:defPPr>
              <a:defRPr lang="zh-CN"/>
            </a:defPPr>
            <a:lvl1pPr algn="ctr">
              <a:defRPr sz="2000">
                <a:gradFill flip="none" rotWithShape="1">
                  <a:gsLst>
                    <a:gs pos="0">
                      <a:schemeClr val="accent1">
                        <a:lumMod val="60000"/>
                        <a:lumOff val="40000"/>
                      </a:schemeClr>
                    </a:gs>
                    <a:gs pos="100000">
                      <a:schemeClr val="accent1"/>
                    </a:gs>
                  </a:gsLst>
                  <a:lin ang="5400000" scaled="1"/>
                  <a:tileRect/>
                </a:gradFill>
                <a:latin typeface="+mj-lt"/>
                <a:ea typeface="+mj-ea"/>
              </a:defRPr>
            </a:lvl1pPr>
          </a:lstStyle>
          <a:p>
            <a:pPr algn="l"/>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工作计划</a:t>
            </a:r>
          </a:p>
        </p:txBody>
      </p:sp>
      <p:sp>
        <p:nvSpPr>
          <p:cNvPr id="34" name="矩形 33">
            <a:extLst>
              <a:ext uri="{FF2B5EF4-FFF2-40B4-BE49-F238E27FC236}">
                <a16:creationId xmlns:a16="http://schemas.microsoft.com/office/drawing/2014/main" id="{C4D992E8-AE3E-D48D-67C9-E84246F3637E}"/>
              </a:ext>
            </a:extLst>
          </p:cNvPr>
          <p:cNvSpPr/>
          <p:nvPr/>
        </p:nvSpPr>
        <p:spPr>
          <a:xfrm>
            <a:off x="7349370" y="1481980"/>
            <a:ext cx="2816151" cy="652486"/>
          </a:xfrm>
          <a:prstGeom prst="rect">
            <a:avLst/>
          </a:prstGeom>
        </p:spPr>
        <p:txBody>
          <a:bodyPr wrap="square">
            <a:spAutoFit/>
          </a:bodyPr>
          <a:lstStyle/>
          <a:p>
            <a:pPr>
              <a:lnSpc>
                <a:spcPct val="130000"/>
              </a:lnSpc>
            </a:pP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a:t>
            </a:r>
          </a:p>
        </p:txBody>
      </p:sp>
      <p:sp>
        <p:nvSpPr>
          <p:cNvPr id="35" name="TextBox 16">
            <a:extLst>
              <a:ext uri="{FF2B5EF4-FFF2-40B4-BE49-F238E27FC236}">
                <a16:creationId xmlns:a16="http://schemas.microsoft.com/office/drawing/2014/main" id="{D6AEA840-C280-3213-AA53-71D2F61CC182}"/>
              </a:ext>
            </a:extLst>
          </p:cNvPr>
          <p:cNvSpPr txBox="1"/>
          <p:nvPr/>
        </p:nvSpPr>
        <p:spPr>
          <a:xfrm>
            <a:off x="7349369" y="1175549"/>
            <a:ext cx="1368152" cy="400110"/>
          </a:xfrm>
          <a:prstGeom prst="rect">
            <a:avLst/>
          </a:prstGeom>
          <a:noFill/>
        </p:spPr>
        <p:txBody>
          <a:bodyPr wrap="square" rtlCol="0">
            <a:noAutofit/>
          </a:bodyPr>
          <a:lstStyle>
            <a:defPPr>
              <a:defRPr lang="zh-CN"/>
            </a:defPPr>
            <a:lvl1pPr algn="ctr">
              <a:defRPr sz="2000">
                <a:gradFill flip="none" rotWithShape="1">
                  <a:gsLst>
                    <a:gs pos="0">
                      <a:schemeClr val="accent1">
                        <a:lumMod val="60000"/>
                        <a:lumOff val="40000"/>
                      </a:schemeClr>
                    </a:gs>
                    <a:gs pos="100000">
                      <a:schemeClr val="accent1"/>
                    </a:gs>
                  </a:gsLst>
                  <a:lin ang="5400000" scaled="1"/>
                  <a:tileRect/>
                </a:gradFill>
                <a:latin typeface="+mj-lt"/>
                <a:ea typeface="+mj-ea"/>
              </a:defRPr>
            </a:lvl1pPr>
          </a:lstStyle>
          <a:p>
            <a:pPr algn="l"/>
            <a:r>
              <a:rPr lang="zh-CN" altLang="en-US"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工作计划</a:t>
            </a:r>
          </a:p>
        </p:txBody>
      </p:sp>
      <p:sp>
        <p:nvSpPr>
          <p:cNvPr id="36" name="灯片编号占位符 35">
            <a:extLst>
              <a:ext uri="{FF2B5EF4-FFF2-40B4-BE49-F238E27FC236}">
                <a16:creationId xmlns:a16="http://schemas.microsoft.com/office/drawing/2014/main" id="{03875B23-6064-F343-156F-1284AF4A3790}"/>
              </a:ext>
            </a:extLst>
          </p:cNvPr>
          <p:cNvSpPr>
            <a:spLocks noGrp="1"/>
          </p:cNvSpPr>
          <p:nvPr>
            <p:ph type="sldNum" sz="quarter" idx="4294967295"/>
          </p:nvPr>
        </p:nvSpPr>
        <p:spPr>
          <a:xfrm>
            <a:off x="9448800" y="6356350"/>
            <a:ext cx="2743200" cy="365125"/>
          </a:xfrm>
        </p:spPr>
        <p:txBody>
          <a:bodyPr/>
          <a:lstStyle/>
          <a:p>
            <a:fld id="{045B9AAA-CDB6-0A45-8866-80CA7C01FA32}" type="slidenum">
              <a:rPr kumimoji="1" lang="zh-CN" altLang="en-US" smtClean="0"/>
              <a:t>15</a:t>
            </a:fld>
            <a:endParaRPr kumimoji="1" lang="zh-CN" altLang="en-US"/>
          </a:p>
        </p:txBody>
      </p:sp>
      <p:sp>
        <p:nvSpPr>
          <p:cNvPr id="37" name="文本框 36">
            <a:extLst>
              <a:ext uri="{FF2B5EF4-FFF2-40B4-BE49-F238E27FC236}">
                <a16:creationId xmlns:a16="http://schemas.microsoft.com/office/drawing/2014/main" id="{70D41BAE-6B51-005B-9438-4B8534BCA0AF}"/>
              </a:ext>
            </a:extLst>
          </p:cNvPr>
          <p:cNvSpPr txBox="1"/>
          <p:nvPr/>
        </p:nvSpPr>
        <p:spPr>
          <a:xfrm>
            <a:off x="1175706" y="519530"/>
            <a:ext cx="1620957" cy="523220"/>
          </a:xfrm>
          <a:prstGeom prst="rect">
            <a:avLst/>
          </a:prstGeom>
          <a:noFill/>
        </p:spPr>
        <p:txBody>
          <a:bodyPr wrap="none" rtlCol="0">
            <a:spAutoFit/>
          </a:bodyPr>
          <a:lstStyle>
            <a:defPPr>
              <a:defRPr lang="en-US"/>
            </a:defPPr>
            <a:lvl1pPr>
              <a:defRPr sz="2800">
                <a:solidFill>
                  <a:schemeClr val="tx1">
                    <a:lumMod val="85000"/>
                    <a:lumOff val="15000"/>
                  </a:schemeClr>
                </a:solidFill>
                <a:latin typeface="优设标题黑" panose="00000500000000000000" pitchFamily="2" charset="-122"/>
                <a:ea typeface="优设标题黑" panose="00000500000000000000" pitchFamily="2" charset="-122"/>
              </a:defRPr>
            </a:lvl1pPr>
          </a:lstStyle>
          <a:p>
            <a:r>
              <a:rPr lang="zh-CN" altLang="en-US" dirty="0">
                <a:latin typeface="思源宋体 CN Heavy" pitchFamily="18" charset="-122"/>
                <a:ea typeface="思源宋体 CN Heavy" pitchFamily="18" charset="-122"/>
              </a:rPr>
              <a:t>输入标题</a:t>
            </a:r>
          </a:p>
        </p:txBody>
      </p:sp>
    </p:spTree>
    <p:extLst>
      <p:ext uri="{BB962C8B-B14F-4D97-AF65-F5344CB8AC3E}">
        <p14:creationId xmlns:p14="http://schemas.microsoft.com/office/powerpoint/2010/main" val="173504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徽标, 公司名称&#10;&#10;AI 生成的内容可能不正确。">
            <a:extLst>
              <a:ext uri="{FF2B5EF4-FFF2-40B4-BE49-F238E27FC236}">
                <a16:creationId xmlns:a16="http://schemas.microsoft.com/office/drawing/2014/main" id="{1B2DFD87-E46D-490A-EDD4-FBAEE875C7EE}"/>
              </a:ext>
            </a:extLst>
          </p:cNvPr>
          <p:cNvPicPr>
            <a:picLocks noChangeAspect="1"/>
          </p:cNvPicPr>
          <p:nvPr/>
        </p:nvPicPr>
        <p:blipFill>
          <a:blip r:embed="rId2"/>
          <a:stretch>
            <a:fillRect/>
          </a:stretch>
        </p:blipFill>
        <p:spPr>
          <a:xfrm>
            <a:off x="4903473" y="1164638"/>
            <a:ext cx="2385053" cy="1431032"/>
          </a:xfrm>
          <a:prstGeom prst="rect">
            <a:avLst/>
          </a:prstGeom>
        </p:spPr>
      </p:pic>
      <p:sp>
        <p:nvSpPr>
          <p:cNvPr id="3" name="文本框 2">
            <a:extLst>
              <a:ext uri="{FF2B5EF4-FFF2-40B4-BE49-F238E27FC236}">
                <a16:creationId xmlns:a16="http://schemas.microsoft.com/office/drawing/2014/main" id="{AD62FE76-398B-9E14-0304-BD91F173F0A9}"/>
              </a:ext>
            </a:extLst>
          </p:cNvPr>
          <p:cNvSpPr txBox="1"/>
          <p:nvPr/>
        </p:nvSpPr>
        <p:spPr>
          <a:xfrm>
            <a:off x="-36512" y="3104595"/>
            <a:ext cx="12191999" cy="769441"/>
          </a:xfrm>
          <a:prstGeom prst="rect">
            <a:avLst/>
          </a:prstGeom>
          <a:noFill/>
        </p:spPr>
        <p:txBody>
          <a:bodyPr wrap="square" rtlCol="0">
            <a:spAutoFit/>
          </a:bodyPr>
          <a:lstStyle/>
          <a:p>
            <a:pPr algn="ctr"/>
            <a:r>
              <a:rPr lang="zh-CN" altLang="en-US" sz="4400" b="1" dirty="0">
                <a:solidFill>
                  <a:srgbClr val="005BAA"/>
                </a:solidFill>
                <a:latin typeface="Microsoft YaHei" panose="020B0503020204020204" pitchFamily="34" charset="-122"/>
                <a:ea typeface="Microsoft YaHei" panose="020B0503020204020204" pitchFamily="34" charset="-122"/>
              </a:rPr>
              <a:t>以学科创新之光，照亮教育未来的路！</a:t>
            </a:r>
            <a:endParaRPr kumimoji="1" lang="zh-CN" altLang="en-US" sz="4400" b="1" dirty="0">
              <a:solidFill>
                <a:srgbClr val="005BAA"/>
              </a:solidFill>
              <a:latin typeface="Microsoft YaHei" panose="020B0503020204020204" pitchFamily="34" charset="-122"/>
              <a:ea typeface="Microsoft YaHei" panose="020B0503020204020204" pitchFamily="34" charset="-122"/>
            </a:endParaRPr>
          </a:p>
        </p:txBody>
      </p:sp>
      <p:sp>
        <p:nvSpPr>
          <p:cNvPr id="4" name="文本框 3">
            <a:extLst>
              <a:ext uri="{FF2B5EF4-FFF2-40B4-BE49-F238E27FC236}">
                <a16:creationId xmlns:a16="http://schemas.microsoft.com/office/drawing/2014/main" id="{4ED3DE40-2E10-59CC-D51D-726CC925C501}"/>
              </a:ext>
            </a:extLst>
          </p:cNvPr>
          <p:cNvSpPr txBox="1"/>
          <p:nvPr/>
        </p:nvSpPr>
        <p:spPr>
          <a:xfrm>
            <a:off x="-72138" y="3959618"/>
            <a:ext cx="12191999" cy="707886"/>
          </a:xfrm>
          <a:prstGeom prst="rect">
            <a:avLst/>
          </a:prstGeom>
          <a:noFill/>
        </p:spPr>
        <p:txBody>
          <a:bodyPr wrap="square" rtlCol="0">
            <a:spAutoFit/>
          </a:bodyPr>
          <a:lstStyle/>
          <a:p>
            <a:pPr algn="ctr"/>
            <a:r>
              <a:rPr lang="zh-CN" altLang="en-US" sz="4000" dirty="0">
                <a:solidFill>
                  <a:srgbClr val="005BAA"/>
                </a:solidFill>
                <a:latin typeface="Microsoft YaHei" panose="020B0503020204020204" pitchFamily="34" charset="-122"/>
                <a:ea typeface="Microsoft YaHei" panose="020B0503020204020204" pitchFamily="34" charset="-122"/>
              </a:rPr>
              <a:t>感谢聆听！</a:t>
            </a:r>
            <a:endParaRPr kumimoji="1" lang="zh-CN" altLang="en-US" sz="4000" dirty="0">
              <a:solidFill>
                <a:srgbClr val="005BAA"/>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75979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3A40162C-4632-FE3A-5ACE-69D1F8085E70}"/>
              </a:ext>
            </a:extLst>
          </p:cNvPr>
          <p:cNvSpPr txBox="1"/>
          <p:nvPr/>
        </p:nvSpPr>
        <p:spPr>
          <a:xfrm>
            <a:off x="1733140" y="2476832"/>
            <a:ext cx="874961" cy="2123658"/>
          </a:xfrm>
          <a:prstGeom prst="rect">
            <a:avLst/>
          </a:prstGeom>
          <a:solidFill>
            <a:schemeClr val="bg1"/>
          </a:solidFill>
        </p:spPr>
        <p:txBody>
          <a:bodyPr wrap="square" rtlCol="0">
            <a:spAutoFit/>
          </a:bodyPr>
          <a:lstStyle/>
          <a:p>
            <a:r>
              <a:rPr lang="zh-CN" altLang="en-US" sz="6600" b="1" dirty="0">
                <a:solidFill>
                  <a:srgbClr val="005BAA"/>
                </a:solidFill>
                <a:effectLst>
                  <a:outerShdw blurRad="25400" dist="25400" dir="2700000" algn="tl">
                    <a:srgbClr val="000000">
                      <a:alpha val="34000"/>
                    </a:srgbClr>
                  </a:outerShdw>
                </a:effectLst>
                <a:latin typeface="思源宋体 CN Heavy" panose="02020900000000000000" pitchFamily="18" charset="-122"/>
                <a:ea typeface="思源宋体 CN Heavy" panose="02020900000000000000" pitchFamily="18" charset="-122"/>
              </a:rPr>
              <a:t>目录 </a:t>
            </a:r>
            <a:endParaRPr lang="zh-CN" altLang="en-US" sz="6000" b="1" dirty="0">
              <a:solidFill>
                <a:srgbClr val="005BAA"/>
              </a:solidFill>
              <a:effectLst>
                <a:outerShdw blurRad="25400" dist="25400" dir="2700000" algn="tl">
                  <a:srgbClr val="000000">
                    <a:alpha val="34000"/>
                  </a:srgbClr>
                </a:outerShdw>
              </a:effectLst>
              <a:latin typeface="思源宋体 CN Heavy" panose="02020900000000000000" pitchFamily="18" charset="-122"/>
              <a:ea typeface="思源宋体 CN Heavy" panose="02020900000000000000" pitchFamily="18" charset="-122"/>
            </a:endParaRPr>
          </a:p>
        </p:txBody>
      </p:sp>
      <p:sp>
        <p:nvSpPr>
          <p:cNvPr id="69" name="矩形 68">
            <a:extLst>
              <a:ext uri="{FF2B5EF4-FFF2-40B4-BE49-F238E27FC236}">
                <a16:creationId xmlns:a16="http://schemas.microsoft.com/office/drawing/2014/main" id="{EB0BF57C-FC10-400B-E867-4EEDEC59C8C5}"/>
              </a:ext>
            </a:extLst>
          </p:cNvPr>
          <p:cNvSpPr/>
          <p:nvPr/>
        </p:nvSpPr>
        <p:spPr>
          <a:xfrm>
            <a:off x="5697085" y="1594262"/>
            <a:ext cx="5157031" cy="611656"/>
          </a:xfrm>
          <a:prstGeom prst="rect">
            <a:avLst/>
          </a:prstGeom>
          <a:solidFill>
            <a:srgbClr val="DFEFF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70" name="圆角矩形 69">
            <a:extLst>
              <a:ext uri="{FF2B5EF4-FFF2-40B4-BE49-F238E27FC236}">
                <a16:creationId xmlns:a16="http://schemas.microsoft.com/office/drawing/2014/main" id="{E3976BAE-7B98-205C-9D9B-8506ED83D31C}"/>
              </a:ext>
            </a:extLst>
          </p:cNvPr>
          <p:cNvSpPr/>
          <p:nvPr/>
        </p:nvSpPr>
        <p:spPr>
          <a:xfrm>
            <a:off x="4528011" y="1594261"/>
            <a:ext cx="1169074" cy="611655"/>
          </a:xfrm>
          <a:prstGeom prst="roundRect">
            <a:avLst>
              <a:gd name="adj" fmla="val 0"/>
            </a:avLst>
          </a:prstGeom>
          <a:solidFill>
            <a:srgbClr val="005B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74" name="文本框 73">
            <a:extLst>
              <a:ext uri="{FF2B5EF4-FFF2-40B4-BE49-F238E27FC236}">
                <a16:creationId xmlns:a16="http://schemas.microsoft.com/office/drawing/2014/main" id="{0EB1D063-77D6-6819-4A92-C8726B87BF6B}"/>
              </a:ext>
            </a:extLst>
          </p:cNvPr>
          <p:cNvSpPr txBox="1"/>
          <p:nvPr/>
        </p:nvSpPr>
        <p:spPr>
          <a:xfrm>
            <a:off x="4761957" y="1607700"/>
            <a:ext cx="70118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u="none" strike="noStrike" kern="0" cap="none" spc="0" normalizeH="0" baseline="0" noProof="0" dirty="0">
                <a:ln>
                  <a:noFill/>
                </a:ln>
                <a:solidFill>
                  <a:prstClr val="white"/>
                </a:solidFill>
                <a:effectLst>
                  <a:outerShdw blurRad="25400" dist="25400" dir="2700000" algn="tl">
                    <a:srgbClr val="000000">
                      <a:alpha val="34000"/>
                    </a:srgbClr>
                  </a:outerShdw>
                </a:effectLst>
                <a:uLnTx/>
                <a:uFillTx/>
                <a:latin typeface="Microsoft YaHei" panose="020B0503020204020204" pitchFamily="34" charset="-122"/>
                <a:ea typeface="Microsoft YaHei" panose="020B0503020204020204" pitchFamily="34" charset="-122"/>
              </a:rPr>
              <a:t>01</a:t>
            </a:r>
            <a:endParaRPr kumimoji="0" lang="zh-CN" altLang="en-US" sz="3200" b="1" u="none" strike="noStrike" kern="0" cap="none" spc="0" normalizeH="0" baseline="0" noProof="0" dirty="0">
              <a:ln>
                <a:noFill/>
              </a:ln>
              <a:solidFill>
                <a:prstClr val="white"/>
              </a:solidFill>
              <a:effectLst>
                <a:outerShdw blurRad="25400" dist="25400" dir="2700000" algn="tl">
                  <a:srgbClr val="000000">
                    <a:alpha val="34000"/>
                  </a:srgbClr>
                </a:outerShdw>
              </a:effectLst>
              <a:uLnTx/>
              <a:uFillTx/>
              <a:latin typeface="Microsoft YaHei" panose="020B0503020204020204" pitchFamily="34" charset="-122"/>
              <a:ea typeface="Microsoft YaHei" panose="020B0503020204020204" pitchFamily="34" charset="-122"/>
            </a:endParaRPr>
          </a:p>
        </p:txBody>
      </p:sp>
      <p:sp>
        <p:nvSpPr>
          <p:cNvPr id="68" name="文本框 67">
            <a:extLst>
              <a:ext uri="{FF2B5EF4-FFF2-40B4-BE49-F238E27FC236}">
                <a16:creationId xmlns:a16="http://schemas.microsoft.com/office/drawing/2014/main" id="{D190190E-88FD-4091-5D5C-F2454E816A96}"/>
              </a:ext>
            </a:extLst>
          </p:cNvPr>
          <p:cNvSpPr txBox="1"/>
          <p:nvPr/>
        </p:nvSpPr>
        <p:spPr>
          <a:xfrm>
            <a:off x="5953279" y="1682696"/>
            <a:ext cx="2824145"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u="none" strike="noStrike" kern="0" cap="none" spc="0" normalizeH="0" baseline="0" noProof="0" dirty="0">
                <a:ln>
                  <a:noFill/>
                </a:ln>
                <a:solidFill>
                  <a:prstClr val="black">
                    <a:lumMod val="85000"/>
                    <a:lumOff val="15000"/>
                  </a:prstClr>
                </a:solidFill>
                <a:effectLst>
                  <a:outerShdw blurRad="25400" dist="25400" dir="2700000" algn="tl">
                    <a:srgbClr val="000000">
                      <a:alpha val="15000"/>
                    </a:srgbClr>
                  </a:outerShdw>
                </a:effectLst>
                <a:uLnTx/>
                <a:uFillTx/>
                <a:latin typeface="Microsoft YaHei" panose="020B0503020204020204" pitchFamily="34" charset="-122"/>
                <a:ea typeface="Microsoft YaHei" panose="020B0503020204020204" pitchFamily="34" charset="-122"/>
              </a:rPr>
              <a:t>输入标题</a:t>
            </a:r>
          </a:p>
        </p:txBody>
      </p:sp>
      <p:sp>
        <p:nvSpPr>
          <p:cNvPr id="88" name="矩形 87">
            <a:extLst>
              <a:ext uri="{FF2B5EF4-FFF2-40B4-BE49-F238E27FC236}">
                <a16:creationId xmlns:a16="http://schemas.microsoft.com/office/drawing/2014/main" id="{0418ABE1-785C-883A-E756-1E1E1815EBC3}"/>
              </a:ext>
            </a:extLst>
          </p:cNvPr>
          <p:cNvSpPr/>
          <p:nvPr/>
        </p:nvSpPr>
        <p:spPr>
          <a:xfrm>
            <a:off x="5697085" y="2508662"/>
            <a:ext cx="5157031" cy="611656"/>
          </a:xfrm>
          <a:prstGeom prst="rect">
            <a:avLst/>
          </a:prstGeom>
          <a:solidFill>
            <a:srgbClr val="DFEFF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89" name="圆角矩形 88">
            <a:extLst>
              <a:ext uri="{FF2B5EF4-FFF2-40B4-BE49-F238E27FC236}">
                <a16:creationId xmlns:a16="http://schemas.microsoft.com/office/drawing/2014/main" id="{40896858-49A3-3147-60BA-19C93C6A5712}"/>
              </a:ext>
            </a:extLst>
          </p:cNvPr>
          <p:cNvSpPr/>
          <p:nvPr/>
        </p:nvSpPr>
        <p:spPr>
          <a:xfrm>
            <a:off x="4528011" y="2508661"/>
            <a:ext cx="1169074" cy="611655"/>
          </a:xfrm>
          <a:prstGeom prst="roundRect">
            <a:avLst>
              <a:gd name="adj" fmla="val 0"/>
            </a:avLst>
          </a:prstGeom>
          <a:solidFill>
            <a:srgbClr val="005B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90" name="文本框 89">
            <a:extLst>
              <a:ext uri="{FF2B5EF4-FFF2-40B4-BE49-F238E27FC236}">
                <a16:creationId xmlns:a16="http://schemas.microsoft.com/office/drawing/2014/main" id="{DADA261C-DE50-7AC8-BC0B-0964517BB57B}"/>
              </a:ext>
            </a:extLst>
          </p:cNvPr>
          <p:cNvSpPr txBox="1"/>
          <p:nvPr/>
        </p:nvSpPr>
        <p:spPr>
          <a:xfrm>
            <a:off x="4761957" y="2522100"/>
            <a:ext cx="70118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u="none" strike="noStrike" kern="0" cap="none" spc="0" normalizeH="0" baseline="0" noProof="0" dirty="0">
                <a:ln>
                  <a:noFill/>
                </a:ln>
                <a:solidFill>
                  <a:prstClr val="white"/>
                </a:solidFill>
                <a:effectLst>
                  <a:outerShdw blurRad="25400" dist="25400" dir="2700000" algn="tl">
                    <a:srgbClr val="000000">
                      <a:alpha val="34000"/>
                    </a:srgbClr>
                  </a:outerShdw>
                </a:effectLst>
                <a:uLnTx/>
                <a:uFillTx/>
                <a:latin typeface="Microsoft YaHei" panose="020B0503020204020204" pitchFamily="34" charset="-122"/>
                <a:ea typeface="Microsoft YaHei" panose="020B0503020204020204" pitchFamily="34" charset="-122"/>
              </a:rPr>
              <a:t>02</a:t>
            </a:r>
            <a:endParaRPr kumimoji="0" lang="zh-CN" altLang="en-US" sz="3200" b="1" u="none" strike="noStrike" kern="0" cap="none" spc="0" normalizeH="0" baseline="0" noProof="0" dirty="0">
              <a:ln>
                <a:noFill/>
              </a:ln>
              <a:solidFill>
                <a:prstClr val="white"/>
              </a:solidFill>
              <a:effectLst>
                <a:outerShdw blurRad="25400" dist="25400" dir="2700000" algn="tl">
                  <a:srgbClr val="000000">
                    <a:alpha val="34000"/>
                  </a:srgbClr>
                </a:outerShdw>
              </a:effectLst>
              <a:uLnTx/>
              <a:uFillTx/>
              <a:latin typeface="Microsoft YaHei" panose="020B0503020204020204" pitchFamily="34" charset="-122"/>
              <a:ea typeface="Microsoft YaHei" panose="020B0503020204020204" pitchFamily="34" charset="-122"/>
            </a:endParaRPr>
          </a:p>
        </p:txBody>
      </p:sp>
      <p:sp>
        <p:nvSpPr>
          <p:cNvPr id="91" name="文本框 90">
            <a:extLst>
              <a:ext uri="{FF2B5EF4-FFF2-40B4-BE49-F238E27FC236}">
                <a16:creationId xmlns:a16="http://schemas.microsoft.com/office/drawing/2014/main" id="{5C5F7D45-BA79-85C9-D53B-E676A7DC2148}"/>
              </a:ext>
            </a:extLst>
          </p:cNvPr>
          <p:cNvSpPr txBox="1"/>
          <p:nvPr/>
        </p:nvSpPr>
        <p:spPr>
          <a:xfrm>
            <a:off x="5953279" y="2597096"/>
            <a:ext cx="2824145"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u="none" strike="noStrike" kern="0" cap="none" spc="0" normalizeH="0" baseline="0" noProof="0" dirty="0">
                <a:ln>
                  <a:noFill/>
                </a:ln>
                <a:solidFill>
                  <a:prstClr val="black">
                    <a:lumMod val="85000"/>
                    <a:lumOff val="15000"/>
                  </a:prstClr>
                </a:solidFill>
                <a:effectLst>
                  <a:outerShdw blurRad="25400" dist="25400" dir="2700000" algn="tl">
                    <a:srgbClr val="000000">
                      <a:alpha val="15000"/>
                    </a:srgbClr>
                  </a:outerShdw>
                </a:effectLst>
                <a:uLnTx/>
                <a:uFillTx/>
                <a:latin typeface="Microsoft YaHei" panose="020B0503020204020204" pitchFamily="34" charset="-122"/>
                <a:ea typeface="Microsoft YaHei" panose="020B0503020204020204" pitchFamily="34" charset="-122"/>
              </a:rPr>
              <a:t>输入标题</a:t>
            </a:r>
          </a:p>
        </p:txBody>
      </p:sp>
      <p:sp>
        <p:nvSpPr>
          <p:cNvPr id="92" name="矩形 91">
            <a:extLst>
              <a:ext uri="{FF2B5EF4-FFF2-40B4-BE49-F238E27FC236}">
                <a16:creationId xmlns:a16="http://schemas.microsoft.com/office/drawing/2014/main" id="{F984D722-51F6-463F-3CB4-5F7BA8A98363}"/>
              </a:ext>
            </a:extLst>
          </p:cNvPr>
          <p:cNvSpPr/>
          <p:nvPr/>
        </p:nvSpPr>
        <p:spPr>
          <a:xfrm>
            <a:off x="5697085" y="3423062"/>
            <a:ext cx="5157031" cy="611656"/>
          </a:xfrm>
          <a:prstGeom prst="rect">
            <a:avLst/>
          </a:prstGeom>
          <a:solidFill>
            <a:srgbClr val="DFEFF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93" name="圆角矩形 92">
            <a:extLst>
              <a:ext uri="{FF2B5EF4-FFF2-40B4-BE49-F238E27FC236}">
                <a16:creationId xmlns:a16="http://schemas.microsoft.com/office/drawing/2014/main" id="{2B89AE17-E2F3-7AA8-D6D5-3271363DE058}"/>
              </a:ext>
            </a:extLst>
          </p:cNvPr>
          <p:cNvSpPr/>
          <p:nvPr/>
        </p:nvSpPr>
        <p:spPr>
          <a:xfrm>
            <a:off x="4528011" y="3423061"/>
            <a:ext cx="1169074" cy="611655"/>
          </a:xfrm>
          <a:prstGeom prst="roundRect">
            <a:avLst>
              <a:gd name="adj" fmla="val 0"/>
            </a:avLst>
          </a:prstGeom>
          <a:solidFill>
            <a:srgbClr val="005B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94" name="文本框 93">
            <a:extLst>
              <a:ext uri="{FF2B5EF4-FFF2-40B4-BE49-F238E27FC236}">
                <a16:creationId xmlns:a16="http://schemas.microsoft.com/office/drawing/2014/main" id="{91931E27-B75D-9E6B-EF50-4EDEDDA8AA43}"/>
              </a:ext>
            </a:extLst>
          </p:cNvPr>
          <p:cNvSpPr txBox="1"/>
          <p:nvPr/>
        </p:nvSpPr>
        <p:spPr>
          <a:xfrm>
            <a:off x="4761957" y="3436500"/>
            <a:ext cx="70118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u="none" strike="noStrike" kern="0" cap="none" spc="0" normalizeH="0" baseline="0" noProof="0" dirty="0">
                <a:ln>
                  <a:noFill/>
                </a:ln>
                <a:solidFill>
                  <a:prstClr val="white"/>
                </a:solidFill>
                <a:effectLst>
                  <a:outerShdw blurRad="25400" dist="25400" dir="2700000" algn="tl">
                    <a:srgbClr val="000000">
                      <a:alpha val="34000"/>
                    </a:srgbClr>
                  </a:outerShdw>
                </a:effectLst>
                <a:uLnTx/>
                <a:uFillTx/>
                <a:latin typeface="Microsoft YaHei" panose="020B0503020204020204" pitchFamily="34" charset="-122"/>
                <a:ea typeface="Microsoft YaHei" panose="020B0503020204020204" pitchFamily="34" charset="-122"/>
              </a:rPr>
              <a:t>03</a:t>
            </a:r>
            <a:endParaRPr kumimoji="0" lang="zh-CN" altLang="en-US" sz="3200" b="1" u="none" strike="noStrike" kern="0" cap="none" spc="0" normalizeH="0" baseline="0" noProof="0" dirty="0">
              <a:ln>
                <a:noFill/>
              </a:ln>
              <a:solidFill>
                <a:prstClr val="white"/>
              </a:solidFill>
              <a:effectLst>
                <a:outerShdw blurRad="25400" dist="25400" dir="2700000" algn="tl">
                  <a:srgbClr val="000000">
                    <a:alpha val="34000"/>
                  </a:srgbClr>
                </a:outerShdw>
              </a:effectLst>
              <a:uLnTx/>
              <a:uFillTx/>
              <a:latin typeface="Microsoft YaHei" panose="020B0503020204020204" pitchFamily="34" charset="-122"/>
              <a:ea typeface="Microsoft YaHei" panose="020B0503020204020204" pitchFamily="34" charset="-122"/>
            </a:endParaRPr>
          </a:p>
        </p:txBody>
      </p:sp>
      <p:sp>
        <p:nvSpPr>
          <p:cNvPr id="95" name="文本框 94">
            <a:extLst>
              <a:ext uri="{FF2B5EF4-FFF2-40B4-BE49-F238E27FC236}">
                <a16:creationId xmlns:a16="http://schemas.microsoft.com/office/drawing/2014/main" id="{29461C05-1C26-F87F-DAA6-DF47E2A9ADE3}"/>
              </a:ext>
            </a:extLst>
          </p:cNvPr>
          <p:cNvSpPr txBox="1"/>
          <p:nvPr/>
        </p:nvSpPr>
        <p:spPr>
          <a:xfrm>
            <a:off x="5953279" y="3511496"/>
            <a:ext cx="2824145"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u="none" strike="noStrike" kern="0" cap="none" spc="0" normalizeH="0" baseline="0" noProof="0" dirty="0">
                <a:ln>
                  <a:noFill/>
                </a:ln>
                <a:solidFill>
                  <a:prstClr val="black">
                    <a:lumMod val="85000"/>
                    <a:lumOff val="15000"/>
                  </a:prstClr>
                </a:solidFill>
                <a:effectLst>
                  <a:outerShdw blurRad="25400" dist="25400" dir="2700000" algn="tl">
                    <a:srgbClr val="000000">
                      <a:alpha val="15000"/>
                    </a:srgbClr>
                  </a:outerShdw>
                </a:effectLst>
                <a:uLnTx/>
                <a:uFillTx/>
                <a:latin typeface="Microsoft YaHei" panose="020B0503020204020204" pitchFamily="34" charset="-122"/>
                <a:ea typeface="Microsoft YaHei" panose="020B0503020204020204" pitchFamily="34" charset="-122"/>
              </a:rPr>
              <a:t>输入标题</a:t>
            </a:r>
          </a:p>
        </p:txBody>
      </p:sp>
      <p:sp>
        <p:nvSpPr>
          <p:cNvPr id="96" name="矩形 95">
            <a:extLst>
              <a:ext uri="{FF2B5EF4-FFF2-40B4-BE49-F238E27FC236}">
                <a16:creationId xmlns:a16="http://schemas.microsoft.com/office/drawing/2014/main" id="{163D86B7-3B28-F95B-8027-E360166BCC1A}"/>
              </a:ext>
            </a:extLst>
          </p:cNvPr>
          <p:cNvSpPr/>
          <p:nvPr/>
        </p:nvSpPr>
        <p:spPr>
          <a:xfrm>
            <a:off x="5697085" y="4373088"/>
            <a:ext cx="5157031" cy="611656"/>
          </a:xfrm>
          <a:prstGeom prst="rect">
            <a:avLst/>
          </a:prstGeom>
          <a:solidFill>
            <a:srgbClr val="DFEFF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97" name="圆角矩形 96">
            <a:extLst>
              <a:ext uri="{FF2B5EF4-FFF2-40B4-BE49-F238E27FC236}">
                <a16:creationId xmlns:a16="http://schemas.microsoft.com/office/drawing/2014/main" id="{ED84DE69-5F8B-3379-1F6C-A774B6CF948D}"/>
              </a:ext>
            </a:extLst>
          </p:cNvPr>
          <p:cNvSpPr/>
          <p:nvPr/>
        </p:nvSpPr>
        <p:spPr>
          <a:xfrm>
            <a:off x="4528011" y="4373087"/>
            <a:ext cx="1169074" cy="611655"/>
          </a:xfrm>
          <a:prstGeom prst="roundRect">
            <a:avLst>
              <a:gd name="adj" fmla="val 0"/>
            </a:avLst>
          </a:prstGeom>
          <a:solidFill>
            <a:srgbClr val="005B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98" name="文本框 97">
            <a:extLst>
              <a:ext uri="{FF2B5EF4-FFF2-40B4-BE49-F238E27FC236}">
                <a16:creationId xmlns:a16="http://schemas.microsoft.com/office/drawing/2014/main" id="{7D630678-1518-3BE8-07D0-206CE0A23567}"/>
              </a:ext>
            </a:extLst>
          </p:cNvPr>
          <p:cNvSpPr txBox="1"/>
          <p:nvPr/>
        </p:nvSpPr>
        <p:spPr>
          <a:xfrm>
            <a:off x="4761957" y="4386526"/>
            <a:ext cx="70118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u="none" strike="noStrike" kern="0" cap="none" spc="0" normalizeH="0" baseline="0" noProof="0" dirty="0">
                <a:ln>
                  <a:noFill/>
                </a:ln>
                <a:solidFill>
                  <a:prstClr val="white"/>
                </a:solidFill>
                <a:effectLst>
                  <a:outerShdw blurRad="25400" dist="25400" dir="2700000" algn="tl">
                    <a:srgbClr val="000000">
                      <a:alpha val="34000"/>
                    </a:srgbClr>
                  </a:outerShdw>
                </a:effectLst>
                <a:uLnTx/>
                <a:uFillTx/>
                <a:latin typeface="Microsoft YaHei" panose="020B0503020204020204" pitchFamily="34" charset="-122"/>
                <a:ea typeface="Microsoft YaHei" panose="020B0503020204020204" pitchFamily="34" charset="-122"/>
              </a:rPr>
              <a:t>04</a:t>
            </a:r>
            <a:endParaRPr kumimoji="0" lang="zh-CN" altLang="en-US" sz="3200" b="1" u="none" strike="noStrike" kern="0" cap="none" spc="0" normalizeH="0" baseline="0" noProof="0" dirty="0">
              <a:ln>
                <a:noFill/>
              </a:ln>
              <a:solidFill>
                <a:prstClr val="white"/>
              </a:solidFill>
              <a:effectLst>
                <a:outerShdw blurRad="25400" dist="25400" dir="2700000" algn="tl">
                  <a:srgbClr val="000000">
                    <a:alpha val="34000"/>
                  </a:srgbClr>
                </a:outerShdw>
              </a:effectLst>
              <a:uLnTx/>
              <a:uFillTx/>
              <a:latin typeface="Microsoft YaHei" panose="020B0503020204020204" pitchFamily="34" charset="-122"/>
              <a:ea typeface="Microsoft YaHei" panose="020B0503020204020204" pitchFamily="34" charset="-122"/>
            </a:endParaRPr>
          </a:p>
        </p:txBody>
      </p:sp>
      <p:sp>
        <p:nvSpPr>
          <p:cNvPr id="99" name="文本框 98">
            <a:extLst>
              <a:ext uri="{FF2B5EF4-FFF2-40B4-BE49-F238E27FC236}">
                <a16:creationId xmlns:a16="http://schemas.microsoft.com/office/drawing/2014/main" id="{943D06DA-757C-0A93-6996-E78FF098742D}"/>
              </a:ext>
            </a:extLst>
          </p:cNvPr>
          <p:cNvSpPr txBox="1"/>
          <p:nvPr/>
        </p:nvSpPr>
        <p:spPr>
          <a:xfrm>
            <a:off x="5953279" y="4461522"/>
            <a:ext cx="2824145"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u="none" strike="noStrike" kern="0" cap="none" spc="0" normalizeH="0" baseline="0" noProof="0" dirty="0">
                <a:ln>
                  <a:noFill/>
                </a:ln>
                <a:solidFill>
                  <a:prstClr val="black">
                    <a:lumMod val="85000"/>
                    <a:lumOff val="15000"/>
                  </a:prstClr>
                </a:solidFill>
                <a:effectLst>
                  <a:outerShdw blurRad="25400" dist="25400" dir="2700000" algn="tl">
                    <a:srgbClr val="000000">
                      <a:alpha val="15000"/>
                    </a:srgbClr>
                  </a:outerShdw>
                </a:effectLst>
                <a:uLnTx/>
                <a:uFillTx/>
                <a:latin typeface="Microsoft YaHei" panose="020B0503020204020204" pitchFamily="34" charset="-122"/>
                <a:ea typeface="Microsoft YaHei" panose="020B0503020204020204" pitchFamily="34" charset="-122"/>
              </a:rPr>
              <a:t>输入标题</a:t>
            </a:r>
          </a:p>
        </p:txBody>
      </p:sp>
      <p:sp>
        <p:nvSpPr>
          <p:cNvPr id="100" name="矩形 99">
            <a:extLst>
              <a:ext uri="{FF2B5EF4-FFF2-40B4-BE49-F238E27FC236}">
                <a16:creationId xmlns:a16="http://schemas.microsoft.com/office/drawing/2014/main" id="{F63F3F5C-17F1-B5A6-9BA0-011466912292}"/>
              </a:ext>
            </a:extLst>
          </p:cNvPr>
          <p:cNvSpPr/>
          <p:nvPr/>
        </p:nvSpPr>
        <p:spPr>
          <a:xfrm>
            <a:off x="5697085" y="5275613"/>
            <a:ext cx="5157031" cy="611656"/>
          </a:xfrm>
          <a:prstGeom prst="rect">
            <a:avLst/>
          </a:prstGeom>
          <a:solidFill>
            <a:srgbClr val="DFEFF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101" name="圆角矩形 100">
            <a:extLst>
              <a:ext uri="{FF2B5EF4-FFF2-40B4-BE49-F238E27FC236}">
                <a16:creationId xmlns:a16="http://schemas.microsoft.com/office/drawing/2014/main" id="{1A8A783A-8F40-521A-4648-5CBE11C22712}"/>
              </a:ext>
            </a:extLst>
          </p:cNvPr>
          <p:cNvSpPr/>
          <p:nvPr/>
        </p:nvSpPr>
        <p:spPr>
          <a:xfrm>
            <a:off x="4528011" y="5275612"/>
            <a:ext cx="1169074" cy="611655"/>
          </a:xfrm>
          <a:prstGeom prst="roundRect">
            <a:avLst>
              <a:gd name="adj" fmla="val 0"/>
            </a:avLst>
          </a:prstGeom>
          <a:solidFill>
            <a:srgbClr val="005B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endParaRPr>
          </a:p>
        </p:txBody>
      </p:sp>
      <p:sp>
        <p:nvSpPr>
          <p:cNvPr id="102" name="文本框 101">
            <a:extLst>
              <a:ext uri="{FF2B5EF4-FFF2-40B4-BE49-F238E27FC236}">
                <a16:creationId xmlns:a16="http://schemas.microsoft.com/office/drawing/2014/main" id="{A5AEBAE9-1420-6255-F81C-55854281CB0E}"/>
              </a:ext>
            </a:extLst>
          </p:cNvPr>
          <p:cNvSpPr txBox="1"/>
          <p:nvPr/>
        </p:nvSpPr>
        <p:spPr>
          <a:xfrm>
            <a:off x="4761957" y="5289051"/>
            <a:ext cx="70118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u="none" strike="noStrike" kern="0" cap="none" spc="0" normalizeH="0" baseline="0" noProof="0" dirty="0">
                <a:ln>
                  <a:noFill/>
                </a:ln>
                <a:solidFill>
                  <a:prstClr val="white"/>
                </a:solidFill>
                <a:effectLst>
                  <a:outerShdw blurRad="25400" dist="25400" dir="2700000" algn="tl">
                    <a:srgbClr val="000000">
                      <a:alpha val="34000"/>
                    </a:srgbClr>
                  </a:outerShdw>
                </a:effectLst>
                <a:uLnTx/>
                <a:uFillTx/>
                <a:latin typeface="Microsoft YaHei" panose="020B0503020204020204" pitchFamily="34" charset="-122"/>
                <a:ea typeface="Microsoft YaHei" panose="020B0503020204020204" pitchFamily="34" charset="-122"/>
              </a:rPr>
              <a:t>05</a:t>
            </a:r>
            <a:endParaRPr kumimoji="0" lang="zh-CN" altLang="en-US" sz="3200" b="1" u="none" strike="noStrike" kern="0" cap="none" spc="0" normalizeH="0" baseline="0" noProof="0" dirty="0">
              <a:ln>
                <a:noFill/>
              </a:ln>
              <a:solidFill>
                <a:prstClr val="white"/>
              </a:solidFill>
              <a:effectLst>
                <a:outerShdw blurRad="25400" dist="25400" dir="2700000" algn="tl">
                  <a:srgbClr val="000000">
                    <a:alpha val="34000"/>
                  </a:srgbClr>
                </a:outerShdw>
              </a:effectLst>
              <a:uLnTx/>
              <a:uFillTx/>
              <a:latin typeface="Microsoft YaHei" panose="020B0503020204020204" pitchFamily="34" charset="-122"/>
              <a:ea typeface="Microsoft YaHei" panose="020B0503020204020204" pitchFamily="34" charset="-122"/>
            </a:endParaRPr>
          </a:p>
        </p:txBody>
      </p:sp>
      <p:sp>
        <p:nvSpPr>
          <p:cNvPr id="103" name="文本框 102">
            <a:extLst>
              <a:ext uri="{FF2B5EF4-FFF2-40B4-BE49-F238E27FC236}">
                <a16:creationId xmlns:a16="http://schemas.microsoft.com/office/drawing/2014/main" id="{4F404EAE-3B53-1C07-465A-EF152AE49645}"/>
              </a:ext>
            </a:extLst>
          </p:cNvPr>
          <p:cNvSpPr txBox="1"/>
          <p:nvPr/>
        </p:nvSpPr>
        <p:spPr>
          <a:xfrm>
            <a:off x="5953279" y="5364047"/>
            <a:ext cx="2824145"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u="none" strike="noStrike" kern="0" cap="none" spc="0" normalizeH="0" baseline="0" noProof="0" dirty="0">
                <a:ln>
                  <a:noFill/>
                </a:ln>
                <a:solidFill>
                  <a:prstClr val="black">
                    <a:lumMod val="85000"/>
                    <a:lumOff val="15000"/>
                  </a:prstClr>
                </a:solidFill>
                <a:effectLst>
                  <a:outerShdw blurRad="25400" dist="25400" dir="2700000" algn="tl">
                    <a:srgbClr val="000000">
                      <a:alpha val="15000"/>
                    </a:srgbClr>
                  </a:outerShdw>
                </a:effectLst>
                <a:uLnTx/>
                <a:uFillTx/>
                <a:latin typeface="Microsoft YaHei" panose="020B0503020204020204" pitchFamily="34" charset="-122"/>
                <a:ea typeface="Microsoft YaHei" panose="020B0503020204020204" pitchFamily="34" charset="-122"/>
              </a:rPr>
              <a:t>输入标题</a:t>
            </a:r>
          </a:p>
        </p:txBody>
      </p:sp>
    </p:spTree>
    <p:extLst>
      <p:ext uri="{BB962C8B-B14F-4D97-AF65-F5344CB8AC3E}">
        <p14:creationId xmlns:p14="http://schemas.microsoft.com/office/powerpoint/2010/main" val="303438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132699E-BB70-E8EF-1119-5A3CF16BB6AB}"/>
              </a:ext>
            </a:extLst>
          </p:cNvPr>
          <p:cNvSpPr txBox="1"/>
          <p:nvPr/>
        </p:nvSpPr>
        <p:spPr>
          <a:xfrm>
            <a:off x="5961123" y="2589410"/>
            <a:ext cx="5867224" cy="923330"/>
          </a:xfrm>
          <a:prstGeom prst="rect">
            <a:avLst/>
          </a:prstGeom>
          <a:noFill/>
        </p:spPr>
        <p:txBody>
          <a:bodyPr wrap="square" rtlCol="0">
            <a:spAutoFit/>
          </a:bodyPr>
          <a:lstStyle>
            <a:defPPr>
              <a:defRPr lang="zh-CN"/>
            </a:defPPr>
            <a:lvl1pPr>
              <a:defRPr sz="7000">
                <a:solidFill>
                  <a:schemeClr val="accent1"/>
                </a:solidFill>
                <a:effectLst>
                  <a:outerShdw blurRad="127000" dist="50800" dir="5400000" algn="ctr" rotWithShape="0">
                    <a:schemeClr val="accent1">
                      <a:alpha val="20000"/>
                    </a:schemeClr>
                  </a:outerShdw>
                </a:effectLst>
                <a:latin typeface="思源宋体 CN Heavy" panose="02020900000000000000" pitchFamily="18" charset="-122"/>
                <a:ea typeface="思源宋体 CN Heavy" panose="02020900000000000000" pitchFamily="18" charset="-122"/>
              </a:defRPr>
            </a:lvl1pPr>
          </a:lstStyle>
          <a:p>
            <a:r>
              <a:rPr lang="zh-CN" altLang="en-US" sz="5400" b="1" dirty="0">
                <a:solidFill>
                  <a:srgbClr val="005BAA"/>
                </a:solidFill>
                <a:latin typeface="Microsoft YaHei" panose="020B0503020204020204" pitchFamily="34" charset="-122"/>
                <a:ea typeface="Microsoft YaHei" panose="020B0503020204020204" pitchFamily="34" charset="-122"/>
              </a:rPr>
              <a:t>输入标题</a:t>
            </a:r>
          </a:p>
        </p:txBody>
      </p:sp>
      <p:grpSp>
        <p:nvGrpSpPr>
          <p:cNvPr id="3" name="组合 2">
            <a:extLst>
              <a:ext uri="{FF2B5EF4-FFF2-40B4-BE49-F238E27FC236}">
                <a16:creationId xmlns:a16="http://schemas.microsoft.com/office/drawing/2014/main" id="{2982707F-3859-2CC6-C6A2-3536F968C8C3}"/>
              </a:ext>
            </a:extLst>
          </p:cNvPr>
          <p:cNvGrpSpPr/>
          <p:nvPr/>
        </p:nvGrpSpPr>
        <p:grpSpPr>
          <a:xfrm>
            <a:off x="6122930" y="4749650"/>
            <a:ext cx="2642628" cy="85344"/>
            <a:chOff x="5904451" y="4889035"/>
            <a:chExt cx="2642628" cy="85344"/>
          </a:xfrm>
        </p:grpSpPr>
        <p:sp>
          <p:nvSpPr>
            <p:cNvPr id="4" name="任意多边形: 形状 9">
              <a:extLst>
                <a:ext uri="{FF2B5EF4-FFF2-40B4-BE49-F238E27FC236}">
                  <a16:creationId xmlns:a16="http://schemas.microsoft.com/office/drawing/2014/main" id="{4394560B-1180-5161-1967-F8541758BCAF}"/>
                </a:ext>
              </a:extLst>
            </p:cNvPr>
            <p:cNvSpPr/>
            <p:nvPr/>
          </p:nvSpPr>
          <p:spPr>
            <a:xfrm rot="5400000" flipH="1">
              <a:off x="6198710" y="4594776"/>
              <a:ext cx="85344" cy="673862"/>
            </a:xfrm>
            <a:custGeom>
              <a:avLst/>
              <a:gdLst>
                <a:gd name="connsiteX0" fmla="*/ 109475 w 218949"/>
                <a:gd name="connsiteY0" fmla="*/ 1540041 h 1728790"/>
                <a:gd name="connsiteX1" fmla="*/ 218949 w 218949"/>
                <a:gd name="connsiteY1" fmla="*/ 1728790 h 1728790"/>
                <a:gd name="connsiteX2" fmla="*/ 0 w 218949"/>
                <a:gd name="connsiteY2" fmla="*/ 1728790 h 1728790"/>
                <a:gd name="connsiteX3" fmla="*/ 109475 w 218949"/>
                <a:gd name="connsiteY3" fmla="*/ 1155030 h 1728790"/>
                <a:gd name="connsiteX4" fmla="*/ 218949 w 218949"/>
                <a:gd name="connsiteY4" fmla="*/ 1343779 h 1728790"/>
                <a:gd name="connsiteX5" fmla="*/ 0 w 218949"/>
                <a:gd name="connsiteY5" fmla="*/ 1343779 h 1728790"/>
                <a:gd name="connsiteX6" fmla="*/ 109475 w 218949"/>
                <a:gd name="connsiteY6" fmla="*/ 770020 h 1728790"/>
                <a:gd name="connsiteX7" fmla="*/ 218949 w 218949"/>
                <a:gd name="connsiteY7" fmla="*/ 958769 h 1728790"/>
                <a:gd name="connsiteX8" fmla="*/ 0 w 218949"/>
                <a:gd name="connsiteY8" fmla="*/ 958769 h 1728790"/>
                <a:gd name="connsiteX9" fmla="*/ 109475 w 218949"/>
                <a:gd name="connsiteY9" fmla="*/ 385010 h 1728790"/>
                <a:gd name="connsiteX10" fmla="*/ 218949 w 218949"/>
                <a:gd name="connsiteY10" fmla="*/ 573759 h 1728790"/>
                <a:gd name="connsiteX11" fmla="*/ 0 w 218949"/>
                <a:gd name="connsiteY11" fmla="*/ 573759 h 1728790"/>
                <a:gd name="connsiteX12" fmla="*/ 109475 w 218949"/>
                <a:gd name="connsiteY12" fmla="*/ 0 h 1728790"/>
                <a:gd name="connsiteX13" fmla="*/ 218949 w 218949"/>
                <a:gd name="connsiteY13" fmla="*/ 188749 h 1728790"/>
                <a:gd name="connsiteX14" fmla="*/ 0 w 218949"/>
                <a:gd name="connsiteY14" fmla="*/ 188749 h 172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8946" h="1728790">
                  <a:moveTo>
                    <a:pt x="109475" y="1540041"/>
                  </a:moveTo>
                  <a:lnTo>
                    <a:pt x="218949" y="1728790"/>
                  </a:lnTo>
                  <a:lnTo>
                    <a:pt x="0" y="1728790"/>
                  </a:lnTo>
                  <a:close/>
                  <a:moveTo>
                    <a:pt x="109475" y="1155030"/>
                  </a:moveTo>
                  <a:lnTo>
                    <a:pt x="218949" y="1343779"/>
                  </a:lnTo>
                  <a:lnTo>
                    <a:pt x="0" y="1343779"/>
                  </a:lnTo>
                  <a:close/>
                  <a:moveTo>
                    <a:pt x="109475" y="770020"/>
                  </a:moveTo>
                  <a:lnTo>
                    <a:pt x="218949" y="958769"/>
                  </a:lnTo>
                  <a:lnTo>
                    <a:pt x="0" y="958769"/>
                  </a:lnTo>
                  <a:close/>
                  <a:moveTo>
                    <a:pt x="109475" y="385010"/>
                  </a:moveTo>
                  <a:lnTo>
                    <a:pt x="218949" y="573759"/>
                  </a:lnTo>
                  <a:lnTo>
                    <a:pt x="0" y="573759"/>
                  </a:lnTo>
                  <a:close/>
                  <a:moveTo>
                    <a:pt x="109475" y="0"/>
                  </a:moveTo>
                  <a:lnTo>
                    <a:pt x="218949" y="188749"/>
                  </a:lnTo>
                  <a:lnTo>
                    <a:pt x="0" y="18874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cxnSp>
          <p:nvCxnSpPr>
            <p:cNvPr id="5" name="直接连接符 10">
              <a:extLst>
                <a:ext uri="{FF2B5EF4-FFF2-40B4-BE49-F238E27FC236}">
                  <a16:creationId xmlns:a16="http://schemas.microsoft.com/office/drawing/2014/main" id="{EB73E631-3E3B-299E-4FF3-987238350399}"/>
                </a:ext>
              </a:extLst>
            </p:cNvPr>
            <p:cNvCxnSpPr/>
            <p:nvPr/>
          </p:nvCxnSpPr>
          <p:spPr>
            <a:xfrm>
              <a:off x="6675079" y="4931707"/>
              <a:ext cx="187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146AA482-F339-3737-4846-AEB6B44BA8A1}"/>
              </a:ext>
            </a:extLst>
          </p:cNvPr>
          <p:cNvSpPr txBox="1"/>
          <p:nvPr/>
        </p:nvSpPr>
        <p:spPr>
          <a:xfrm>
            <a:off x="696162" y="1306286"/>
            <a:ext cx="6602970" cy="4708981"/>
          </a:xfrm>
          <a:prstGeom prst="rect">
            <a:avLst/>
          </a:prstGeom>
          <a:noFill/>
        </p:spPr>
        <p:txBody>
          <a:bodyPr wrap="square" rtlCol="0">
            <a:spAutoFit/>
          </a:bodyPr>
          <a:lstStyle>
            <a:defPPr>
              <a:defRPr lang="zh-CN"/>
            </a:defPPr>
            <a:lvl1pPr>
              <a:defRPr sz="7000">
                <a:solidFill>
                  <a:schemeClr val="accent1"/>
                </a:solidFill>
                <a:effectLst>
                  <a:outerShdw blurRad="127000" dist="50800" dir="5400000" algn="ctr" rotWithShape="0">
                    <a:schemeClr val="accent1">
                      <a:alpha val="20000"/>
                    </a:schemeClr>
                  </a:outerShdw>
                </a:effectLst>
                <a:latin typeface="思源宋体 CN Heavy" panose="02020900000000000000" pitchFamily="18" charset="-122"/>
                <a:ea typeface="思源宋体 CN Heavy" panose="02020900000000000000" pitchFamily="18" charset="-122"/>
              </a:defRPr>
            </a:lvl1pPr>
          </a:lstStyle>
          <a:p>
            <a:r>
              <a:rPr lang="en-US" altLang="zh-CN" sz="30000" b="1" dirty="0">
                <a:ln>
                  <a:solidFill>
                    <a:srgbClr val="A7D2F8"/>
                  </a:solidFill>
                </a:ln>
                <a:noFill/>
                <a:latin typeface="Microsoft YaHei" panose="020B0503020204020204" pitchFamily="34" charset="-122"/>
                <a:ea typeface="Microsoft YaHei" panose="020B0503020204020204" pitchFamily="34" charset="-122"/>
              </a:rPr>
              <a:t>01</a:t>
            </a:r>
            <a:endParaRPr lang="zh-CN" altLang="en-US" sz="30000" b="1" dirty="0">
              <a:ln>
                <a:solidFill>
                  <a:srgbClr val="A7D2F8"/>
                </a:solidFill>
              </a:ln>
              <a:noFill/>
              <a:latin typeface="Microsoft YaHei" panose="020B0503020204020204" pitchFamily="34" charset="-122"/>
              <a:ea typeface="Microsoft YaHei" panose="020B0503020204020204" pitchFamily="34" charset="-122"/>
            </a:endParaRPr>
          </a:p>
        </p:txBody>
      </p:sp>
      <p:sp>
        <p:nvSpPr>
          <p:cNvPr id="7" name="文本框 6">
            <a:extLst>
              <a:ext uri="{FF2B5EF4-FFF2-40B4-BE49-F238E27FC236}">
                <a16:creationId xmlns:a16="http://schemas.microsoft.com/office/drawing/2014/main" id="{8956D277-6496-F3A6-C726-043047ED9E13}"/>
              </a:ext>
            </a:extLst>
          </p:cNvPr>
          <p:cNvSpPr txBox="1"/>
          <p:nvPr/>
        </p:nvSpPr>
        <p:spPr>
          <a:xfrm>
            <a:off x="5972998" y="3670065"/>
            <a:ext cx="5867224" cy="584775"/>
          </a:xfrm>
          <a:prstGeom prst="rect">
            <a:avLst/>
          </a:prstGeom>
          <a:noFill/>
        </p:spPr>
        <p:txBody>
          <a:bodyPr wrap="square" rtlCol="0">
            <a:spAutoFit/>
          </a:bodyPr>
          <a:lstStyle>
            <a:defPPr>
              <a:defRPr lang="zh-CN"/>
            </a:defPPr>
            <a:lvl1pPr>
              <a:defRPr sz="7000">
                <a:solidFill>
                  <a:schemeClr val="accent1"/>
                </a:solidFill>
                <a:effectLst>
                  <a:outerShdw blurRad="127000" dist="50800" dir="5400000" algn="ctr" rotWithShape="0">
                    <a:schemeClr val="accent1">
                      <a:alpha val="20000"/>
                    </a:schemeClr>
                  </a:outerShdw>
                </a:effectLst>
                <a:latin typeface="思源宋体 CN Heavy" panose="02020900000000000000" pitchFamily="18" charset="-122"/>
                <a:ea typeface="思源宋体 CN Heavy" panose="02020900000000000000" pitchFamily="18" charset="-122"/>
              </a:defRPr>
            </a:lvl1pPr>
          </a:lstStyle>
          <a:p>
            <a:r>
              <a:rPr lang="zh-CN" altLang="en-US" sz="3200" dirty="0">
                <a:solidFill>
                  <a:srgbClr val="005BAA"/>
                </a:solidFill>
                <a:latin typeface="Microsoft YaHei" panose="020B0503020204020204" pitchFamily="34" charset="-122"/>
                <a:ea typeface="Microsoft YaHei" panose="020B0503020204020204" pitchFamily="34" charset="-122"/>
              </a:rPr>
              <a:t>输入文本</a:t>
            </a:r>
          </a:p>
        </p:txBody>
      </p:sp>
      <p:sp>
        <p:nvSpPr>
          <p:cNvPr id="8" name="任意多边形: 形状 3">
            <a:extLst>
              <a:ext uri="{FF2B5EF4-FFF2-40B4-BE49-F238E27FC236}">
                <a16:creationId xmlns:a16="http://schemas.microsoft.com/office/drawing/2014/main" id="{E6B69E39-8FD3-5E77-ED6B-36804283C029}"/>
              </a:ext>
            </a:extLst>
          </p:cNvPr>
          <p:cNvSpPr>
            <a:spLocks noChangeArrowheads="1"/>
          </p:cNvSpPr>
          <p:nvPr/>
        </p:nvSpPr>
        <p:spPr bwMode="auto">
          <a:xfrm flipH="1" flipV="1">
            <a:off x="10788265" y="558394"/>
            <a:ext cx="707573" cy="518528"/>
          </a:xfrm>
          <a:custGeom>
            <a:avLst/>
            <a:gdLst>
              <a:gd name="connsiteX0" fmla="*/ 807244 w 831850"/>
              <a:gd name="connsiteY0" fmla="*/ 560387 h 609601"/>
              <a:gd name="connsiteX1" fmla="*/ 831850 w 831850"/>
              <a:gd name="connsiteY1" fmla="*/ 584994 h 609601"/>
              <a:gd name="connsiteX2" fmla="*/ 807244 w 831850"/>
              <a:gd name="connsiteY2" fmla="*/ 609601 h 609601"/>
              <a:gd name="connsiteX3" fmla="*/ 782638 w 831850"/>
              <a:gd name="connsiteY3" fmla="*/ 584994 h 609601"/>
              <a:gd name="connsiteX4" fmla="*/ 807244 w 831850"/>
              <a:gd name="connsiteY4" fmla="*/ 560387 h 609601"/>
              <a:gd name="connsiteX5" fmla="*/ 611981 w 831850"/>
              <a:gd name="connsiteY5" fmla="*/ 560387 h 609601"/>
              <a:gd name="connsiteX6" fmla="*/ 636587 w 831850"/>
              <a:gd name="connsiteY6" fmla="*/ 584994 h 609601"/>
              <a:gd name="connsiteX7" fmla="*/ 611981 w 831850"/>
              <a:gd name="connsiteY7" fmla="*/ 609601 h 609601"/>
              <a:gd name="connsiteX8" fmla="*/ 587375 w 831850"/>
              <a:gd name="connsiteY8" fmla="*/ 584994 h 609601"/>
              <a:gd name="connsiteX9" fmla="*/ 611981 w 831850"/>
              <a:gd name="connsiteY9" fmla="*/ 560387 h 609601"/>
              <a:gd name="connsiteX10" fmla="*/ 415131 w 831850"/>
              <a:gd name="connsiteY10" fmla="*/ 560387 h 609601"/>
              <a:gd name="connsiteX11" fmla="*/ 439737 w 831850"/>
              <a:gd name="connsiteY11" fmla="*/ 584994 h 609601"/>
              <a:gd name="connsiteX12" fmla="*/ 415131 w 831850"/>
              <a:gd name="connsiteY12" fmla="*/ 609601 h 609601"/>
              <a:gd name="connsiteX13" fmla="*/ 390525 w 831850"/>
              <a:gd name="connsiteY13" fmla="*/ 584994 h 609601"/>
              <a:gd name="connsiteX14" fmla="*/ 415131 w 831850"/>
              <a:gd name="connsiteY14" fmla="*/ 560387 h 609601"/>
              <a:gd name="connsiteX15" fmla="*/ 219869 w 831850"/>
              <a:gd name="connsiteY15" fmla="*/ 560387 h 609601"/>
              <a:gd name="connsiteX16" fmla="*/ 244475 w 831850"/>
              <a:gd name="connsiteY16" fmla="*/ 584994 h 609601"/>
              <a:gd name="connsiteX17" fmla="*/ 219869 w 831850"/>
              <a:gd name="connsiteY17" fmla="*/ 609601 h 609601"/>
              <a:gd name="connsiteX18" fmla="*/ 195263 w 831850"/>
              <a:gd name="connsiteY18" fmla="*/ 584994 h 609601"/>
              <a:gd name="connsiteX19" fmla="*/ 219869 w 831850"/>
              <a:gd name="connsiteY19" fmla="*/ 560387 h 609601"/>
              <a:gd name="connsiteX20" fmla="*/ 23813 w 831850"/>
              <a:gd name="connsiteY20" fmla="*/ 560387 h 609601"/>
              <a:gd name="connsiteX21" fmla="*/ 47626 w 831850"/>
              <a:gd name="connsiteY21" fmla="*/ 584994 h 609601"/>
              <a:gd name="connsiteX22" fmla="*/ 23813 w 831850"/>
              <a:gd name="connsiteY22" fmla="*/ 609601 h 609601"/>
              <a:gd name="connsiteX23" fmla="*/ 0 w 831850"/>
              <a:gd name="connsiteY23" fmla="*/ 584994 h 609601"/>
              <a:gd name="connsiteX24" fmla="*/ 23813 w 831850"/>
              <a:gd name="connsiteY24" fmla="*/ 560387 h 609601"/>
              <a:gd name="connsiteX25" fmla="*/ 807244 w 831850"/>
              <a:gd name="connsiteY25" fmla="*/ 373062 h 609601"/>
              <a:gd name="connsiteX26" fmla="*/ 831850 w 831850"/>
              <a:gd name="connsiteY26" fmla="*/ 397669 h 609601"/>
              <a:gd name="connsiteX27" fmla="*/ 807244 w 831850"/>
              <a:gd name="connsiteY27" fmla="*/ 422276 h 609601"/>
              <a:gd name="connsiteX28" fmla="*/ 782638 w 831850"/>
              <a:gd name="connsiteY28" fmla="*/ 397669 h 609601"/>
              <a:gd name="connsiteX29" fmla="*/ 807244 w 831850"/>
              <a:gd name="connsiteY29" fmla="*/ 373062 h 609601"/>
              <a:gd name="connsiteX30" fmla="*/ 611981 w 831850"/>
              <a:gd name="connsiteY30" fmla="*/ 373062 h 609601"/>
              <a:gd name="connsiteX31" fmla="*/ 636587 w 831850"/>
              <a:gd name="connsiteY31" fmla="*/ 397669 h 609601"/>
              <a:gd name="connsiteX32" fmla="*/ 611981 w 831850"/>
              <a:gd name="connsiteY32" fmla="*/ 422276 h 609601"/>
              <a:gd name="connsiteX33" fmla="*/ 587375 w 831850"/>
              <a:gd name="connsiteY33" fmla="*/ 397669 h 609601"/>
              <a:gd name="connsiteX34" fmla="*/ 611981 w 831850"/>
              <a:gd name="connsiteY34" fmla="*/ 373062 h 609601"/>
              <a:gd name="connsiteX35" fmla="*/ 415131 w 831850"/>
              <a:gd name="connsiteY35" fmla="*/ 373062 h 609601"/>
              <a:gd name="connsiteX36" fmla="*/ 439737 w 831850"/>
              <a:gd name="connsiteY36" fmla="*/ 397669 h 609601"/>
              <a:gd name="connsiteX37" fmla="*/ 415131 w 831850"/>
              <a:gd name="connsiteY37" fmla="*/ 422276 h 609601"/>
              <a:gd name="connsiteX38" fmla="*/ 390525 w 831850"/>
              <a:gd name="connsiteY38" fmla="*/ 397669 h 609601"/>
              <a:gd name="connsiteX39" fmla="*/ 415131 w 831850"/>
              <a:gd name="connsiteY39" fmla="*/ 373062 h 609601"/>
              <a:gd name="connsiteX40" fmla="*/ 219869 w 831850"/>
              <a:gd name="connsiteY40" fmla="*/ 373062 h 609601"/>
              <a:gd name="connsiteX41" fmla="*/ 244475 w 831850"/>
              <a:gd name="connsiteY41" fmla="*/ 397669 h 609601"/>
              <a:gd name="connsiteX42" fmla="*/ 219869 w 831850"/>
              <a:gd name="connsiteY42" fmla="*/ 422276 h 609601"/>
              <a:gd name="connsiteX43" fmla="*/ 195263 w 831850"/>
              <a:gd name="connsiteY43" fmla="*/ 397669 h 609601"/>
              <a:gd name="connsiteX44" fmla="*/ 219869 w 831850"/>
              <a:gd name="connsiteY44" fmla="*/ 373062 h 609601"/>
              <a:gd name="connsiteX45" fmla="*/ 23813 w 831850"/>
              <a:gd name="connsiteY45" fmla="*/ 373062 h 609601"/>
              <a:gd name="connsiteX46" fmla="*/ 47626 w 831850"/>
              <a:gd name="connsiteY46" fmla="*/ 397669 h 609601"/>
              <a:gd name="connsiteX47" fmla="*/ 23813 w 831850"/>
              <a:gd name="connsiteY47" fmla="*/ 422276 h 609601"/>
              <a:gd name="connsiteX48" fmla="*/ 0 w 831850"/>
              <a:gd name="connsiteY48" fmla="*/ 397669 h 609601"/>
              <a:gd name="connsiteX49" fmla="*/ 23813 w 831850"/>
              <a:gd name="connsiteY49" fmla="*/ 373062 h 609601"/>
              <a:gd name="connsiteX50" fmla="*/ 807244 w 831850"/>
              <a:gd name="connsiteY50" fmla="*/ 185737 h 609601"/>
              <a:gd name="connsiteX51" fmla="*/ 831850 w 831850"/>
              <a:gd name="connsiteY51" fmla="*/ 210344 h 609601"/>
              <a:gd name="connsiteX52" fmla="*/ 807244 w 831850"/>
              <a:gd name="connsiteY52" fmla="*/ 234951 h 609601"/>
              <a:gd name="connsiteX53" fmla="*/ 782638 w 831850"/>
              <a:gd name="connsiteY53" fmla="*/ 210344 h 609601"/>
              <a:gd name="connsiteX54" fmla="*/ 807244 w 831850"/>
              <a:gd name="connsiteY54" fmla="*/ 185737 h 609601"/>
              <a:gd name="connsiteX55" fmla="*/ 611981 w 831850"/>
              <a:gd name="connsiteY55" fmla="*/ 185737 h 609601"/>
              <a:gd name="connsiteX56" fmla="*/ 636587 w 831850"/>
              <a:gd name="connsiteY56" fmla="*/ 210344 h 609601"/>
              <a:gd name="connsiteX57" fmla="*/ 611981 w 831850"/>
              <a:gd name="connsiteY57" fmla="*/ 234951 h 609601"/>
              <a:gd name="connsiteX58" fmla="*/ 587375 w 831850"/>
              <a:gd name="connsiteY58" fmla="*/ 210344 h 609601"/>
              <a:gd name="connsiteX59" fmla="*/ 611981 w 831850"/>
              <a:gd name="connsiteY59" fmla="*/ 185737 h 609601"/>
              <a:gd name="connsiteX60" fmla="*/ 415131 w 831850"/>
              <a:gd name="connsiteY60" fmla="*/ 185737 h 609601"/>
              <a:gd name="connsiteX61" fmla="*/ 439737 w 831850"/>
              <a:gd name="connsiteY61" fmla="*/ 210344 h 609601"/>
              <a:gd name="connsiteX62" fmla="*/ 415131 w 831850"/>
              <a:gd name="connsiteY62" fmla="*/ 234951 h 609601"/>
              <a:gd name="connsiteX63" fmla="*/ 390525 w 831850"/>
              <a:gd name="connsiteY63" fmla="*/ 210344 h 609601"/>
              <a:gd name="connsiteX64" fmla="*/ 415131 w 831850"/>
              <a:gd name="connsiteY64" fmla="*/ 185737 h 609601"/>
              <a:gd name="connsiteX65" fmla="*/ 219869 w 831850"/>
              <a:gd name="connsiteY65" fmla="*/ 185737 h 609601"/>
              <a:gd name="connsiteX66" fmla="*/ 244475 w 831850"/>
              <a:gd name="connsiteY66" fmla="*/ 210344 h 609601"/>
              <a:gd name="connsiteX67" fmla="*/ 219869 w 831850"/>
              <a:gd name="connsiteY67" fmla="*/ 234951 h 609601"/>
              <a:gd name="connsiteX68" fmla="*/ 195263 w 831850"/>
              <a:gd name="connsiteY68" fmla="*/ 210344 h 609601"/>
              <a:gd name="connsiteX69" fmla="*/ 219869 w 831850"/>
              <a:gd name="connsiteY69" fmla="*/ 185737 h 609601"/>
              <a:gd name="connsiteX70" fmla="*/ 23813 w 831850"/>
              <a:gd name="connsiteY70" fmla="*/ 185737 h 609601"/>
              <a:gd name="connsiteX71" fmla="*/ 47626 w 831850"/>
              <a:gd name="connsiteY71" fmla="*/ 210344 h 609601"/>
              <a:gd name="connsiteX72" fmla="*/ 23813 w 831850"/>
              <a:gd name="connsiteY72" fmla="*/ 234951 h 609601"/>
              <a:gd name="connsiteX73" fmla="*/ 0 w 831850"/>
              <a:gd name="connsiteY73" fmla="*/ 210344 h 609601"/>
              <a:gd name="connsiteX74" fmla="*/ 23813 w 831850"/>
              <a:gd name="connsiteY74" fmla="*/ 185737 h 609601"/>
              <a:gd name="connsiteX75" fmla="*/ 807244 w 831850"/>
              <a:gd name="connsiteY75" fmla="*/ 0 h 609601"/>
              <a:gd name="connsiteX76" fmla="*/ 831850 w 831850"/>
              <a:gd name="connsiteY76" fmla="*/ 24607 h 609601"/>
              <a:gd name="connsiteX77" fmla="*/ 807244 w 831850"/>
              <a:gd name="connsiteY77" fmla="*/ 49214 h 609601"/>
              <a:gd name="connsiteX78" fmla="*/ 782638 w 831850"/>
              <a:gd name="connsiteY78" fmla="*/ 24607 h 609601"/>
              <a:gd name="connsiteX79" fmla="*/ 807244 w 831850"/>
              <a:gd name="connsiteY79" fmla="*/ 0 h 609601"/>
              <a:gd name="connsiteX80" fmla="*/ 611981 w 831850"/>
              <a:gd name="connsiteY80" fmla="*/ 0 h 609601"/>
              <a:gd name="connsiteX81" fmla="*/ 636587 w 831850"/>
              <a:gd name="connsiteY81" fmla="*/ 24607 h 609601"/>
              <a:gd name="connsiteX82" fmla="*/ 611981 w 831850"/>
              <a:gd name="connsiteY82" fmla="*/ 49214 h 609601"/>
              <a:gd name="connsiteX83" fmla="*/ 587375 w 831850"/>
              <a:gd name="connsiteY83" fmla="*/ 24607 h 609601"/>
              <a:gd name="connsiteX84" fmla="*/ 611981 w 831850"/>
              <a:gd name="connsiteY84" fmla="*/ 0 h 609601"/>
              <a:gd name="connsiteX85" fmla="*/ 415131 w 831850"/>
              <a:gd name="connsiteY85" fmla="*/ 0 h 609601"/>
              <a:gd name="connsiteX86" fmla="*/ 439737 w 831850"/>
              <a:gd name="connsiteY86" fmla="*/ 24607 h 609601"/>
              <a:gd name="connsiteX87" fmla="*/ 415131 w 831850"/>
              <a:gd name="connsiteY87" fmla="*/ 49214 h 609601"/>
              <a:gd name="connsiteX88" fmla="*/ 390525 w 831850"/>
              <a:gd name="connsiteY88" fmla="*/ 24607 h 609601"/>
              <a:gd name="connsiteX89" fmla="*/ 415131 w 831850"/>
              <a:gd name="connsiteY89" fmla="*/ 0 h 609601"/>
              <a:gd name="connsiteX90" fmla="*/ 219869 w 831850"/>
              <a:gd name="connsiteY90" fmla="*/ 0 h 609601"/>
              <a:gd name="connsiteX91" fmla="*/ 244475 w 831850"/>
              <a:gd name="connsiteY91" fmla="*/ 24607 h 609601"/>
              <a:gd name="connsiteX92" fmla="*/ 219869 w 831850"/>
              <a:gd name="connsiteY92" fmla="*/ 49214 h 609601"/>
              <a:gd name="connsiteX93" fmla="*/ 195263 w 831850"/>
              <a:gd name="connsiteY93" fmla="*/ 24607 h 609601"/>
              <a:gd name="connsiteX94" fmla="*/ 219869 w 831850"/>
              <a:gd name="connsiteY94" fmla="*/ 0 h 609601"/>
              <a:gd name="connsiteX95" fmla="*/ 23813 w 831850"/>
              <a:gd name="connsiteY95" fmla="*/ 0 h 609601"/>
              <a:gd name="connsiteX96" fmla="*/ 47626 w 831850"/>
              <a:gd name="connsiteY96" fmla="*/ 24607 h 609601"/>
              <a:gd name="connsiteX97" fmla="*/ 23813 w 831850"/>
              <a:gd name="connsiteY97" fmla="*/ 49214 h 609601"/>
              <a:gd name="connsiteX98" fmla="*/ 0 w 831850"/>
              <a:gd name="connsiteY98" fmla="*/ 24607 h 609601"/>
              <a:gd name="connsiteX99" fmla="*/ 23813 w 831850"/>
              <a:gd name="connsiteY99" fmla="*/ 0 h 6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31850" h="609601">
                <a:moveTo>
                  <a:pt x="807244" y="560387"/>
                </a:moveTo>
                <a:cubicBezTo>
                  <a:pt x="820834" y="560387"/>
                  <a:pt x="831850" y="571404"/>
                  <a:pt x="831850" y="584994"/>
                </a:cubicBezTo>
                <a:cubicBezTo>
                  <a:pt x="831850" y="598584"/>
                  <a:pt x="820834" y="609601"/>
                  <a:pt x="807244" y="609601"/>
                </a:cubicBezTo>
                <a:cubicBezTo>
                  <a:pt x="793654" y="609601"/>
                  <a:pt x="782638" y="598584"/>
                  <a:pt x="782638" y="584994"/>
                </a:cubicBezTo>
                <a:cubicBezTo>
                  <a:pt x="782638" y="571404"/>
                  <a:pt x="793654" y="560387"/>
                  <a:pt x="807244" y="560387"/>
                </a:cubicBezTo>
                <a:close/>
                <a:moveTo>
                  <a:pt x="611981" y="560387"/>
                </a:moveTo>
                <a:cubicBezTo>
                  <a:pt x="625571" y="560387"/>
                  <a:pt x="636587" y="571404"/>
                  <a:pt x="636587" y="584994"/>
                </a:cubicBezTo>
                <a:cubicBezTo>
                  <a:pt x="636587" y="598584"/>
                  <a:pt x="625571" y="609601"/>
                  <a:pt x="611981" y="609601"/>
                </a:cubicBezTo>
                <a:cubicBezTo>
                  <a:pt x="598391" y="609601"/>
                  <a:pt x="587375" y="598584"/>
                  <a:pt x="587375" y="584994"/>
                </a:cubicBezTo>
                <a:cubicBezTo>
                  <a:pt x="587375" y="571404"/>
                  <a:pt x="598391" y="560387"/>
                  <a:pt x="611981" y="560387"/>
                </a:cubicBezTo>
                <a:close/>
                <a:moveTo>
                  <a:pt x="415131" y="560387"/>
                </a:moveTo>
                <a:cubicBezTo>
                  <a:pt x="428721" y="560387"/>
                  <a:pt x="439737" y="571404"/>
                  <a:pt x="439737" y="584994"/>
                </a:cubicBezTo>
                <a:cubicBezTo>
                  <a:pt x="439737" y="598584"/>
                  <a:pt x="428721" y="609601"/>
                  <a:pt x="415131" y="609601"/>
                </a:cubicBezTo>
                <a:cubicBezTo>
                  <a:pt x="401541" y="609601"/>
                  <a:pt x="390525" y="598584"/>
                  <a:pt x="390525" y="584994"/>
                </a:cubicBezTo>
                <a:cubicBezTo>
                  <a:pt x="390525" y="571404"/>
                  <a:pt x="401541" y="560387"/>
                  <a:pt x="415131" y="560387"/>
                </a:cubicBezTo>
                <a:close/>
                <a:moveTo>
                  <a:pt x="219869" y="560387"/>
                </a:moveTo>
                <a:cubicBezTo>
                  <a:pt x="233459" y="560387"/>
                  <a:pt x="244475" y="571404"/>
                  <a:pt x="244475" y="584994"/>
                </a:cubicBezTo>
                <a:cubicBezTo>
                  <a:pt x="244475" y="598584"/>
                  <a:pt x="233459" y="609601"/>
                  <a:pt x="219869" y="609601"/>
                </a:cubicBezTo>
                <a:cubicBezTo>
                  <a:pt x="206279" y="609601"/>
                  <a:pt x="195263" y="598584"/>
                  <a:pt x="195263" y="584994"/>
                </a:cubicBezTo>
                <a:cubicBezTo>
                  <a:pt x="195263" y="571404"/>
                  <a:pt x="206279" y="560387"/>
                  <a:pt x="219869" y="560387"/>
                </a:cubicBezTo>
                <a:close/>
                <a:moveTo>
                  <a:pt x="23813" y="560387"/>
                </a:moveTo>
                <a:cubicBezTo>
                  <a:pt x="36965" y="560387"/>
                  <a:pt x="47626" y="571404"/>
                  <a:pt x="47626" y="584994"/>
                </a:cubicBezTo>
                <a:cubicBezTo>
                  <a:pt x="47626" y="598584"/>
                  <a:pt x="36965" y="609601"/>
                  <a:pt x="23813" y="609601"/>
                </a:cubicBezTo>
                <a:cubicBezTo>
                  <a:pt x="10661" y="609601"/>
                  <a:pt x="0" y="598584"/>
                  <a:pt x="0" y="584994"/>
                </a:cubicBezTo>
                <a:cubicBezTo>
                  <a:pt x="0" y="571404"/>
                  <a:pt x="10661" y="560387"/>
                  <a:pt x="23813" y="560387"/>
                </a:cubicBezTo>
                <a:close/>
                <a:moveTo>
                  <a:pt x="807244" y="373062"/>
                </a:moveTo>
                <a:cubicBezTo>
                  <a:pt x="820834" y="373062"/>
                  <a:pt x="831850" y="384079"/>
                  <a:pt x="831850" y="397669"/>
                </a:cubicBezTo>
                <a:cubicBezTo>
                  <a:pt x="831850" y="411259"/>
                  <a:pt x="820834" y="422276"/>
                  <a:pt x="807244" y="422276"/>
                </a:cubicBezTo>
                <a:cubicBezTo>
                  <a:pt x="793654" y="422276"/>
                  <a:pt x="782638" y="411259"/>
                  <a:pt x="782638" y="397669"/>
                </a:cubicBezTo>
                <a:cubicBezTo>
                  <a:pt x="782638" y="384079"/>
                  <a:pt x="793654" y="373062"/>
                  <a:pt x="807244" y="373062"/>
                </a:cubicBezTo>
                <a:close/>
                <a:moveTo>
                  <a:pt x="611981" y="373062"/>
                </a:moveTo>
                <a:cubicBezTo>
                  <a:pt x="625571" y="373062"/>
                  <a:pt x="636587" y="384079"/>
                  <a:pt x="636587" y="397669"/>
                </a:cubicBezTo>
                <a:cubicBezTo>
                  <a:pt x="636587" y="411259"/>
                  <a:pt x="625571" y="422276"/>
                  <a:pt x="611981" y="422276"/>
                </a:cubicBezTo>
                <a:cubicBezTo>
                  <a:pt x="598391" y="422276"/>
                  <a:pt x="587375" y="411259"/>
                  <a:pt x="587375" y="397669"/>
                </a:cubicBezTo>
                <a:cubicBezTo>
                  <a:pt x="587375" y="384079"/>
                  <a:pt x="598391" y="373062"/>
                  <a:pt x="611981" y="373062"/>
                </a:cubicBezTo>
                <a:close/>
                <a:moveTo>
                  <a:pt x="415131" y="373062"/>
                </a:moveTo>
                <a:cubicBezTo>
                  <a:pt x="428721" y="373062"/>
                  <a:pt x="439737" y="384079"/>
                  <a:pt x="439737" y="397669"/>
                </a:cubicBezTo>
                <a:cubicBezTo>
                  <a:pt x="439737" y="411259"/>
                  <a:pt x="428721" y="422276"/>
                  <a:pt x="415131" y="422276"/>
                </a:cubicBezTo>
                <a:cubicBezTo>
                  <a:pt x="401541" y="422276"/>
                  <a:pt x="390525" y="411259"/>
                  <a:pt x="390525" y="397669"/>
                </a:cubicBezTo>
                <a:cubicBezTo>
                  <a:pt x="390525" y="384079"/>
                  <a:pt x="401541" y="373062"/>
                  <a:pt x="415131" y="373062"/>
                </a:cubicBezTo>
                <a:close/>
                <a:moveTo>
                  <a:pt x="219869" y="373062"/>
                </a:moveTo>
                <a:cubicBezTo>
                  <a:pt x="233459" y="373062"/>
                  <a:pt x="244475" y="384079"/>
                  <a:pt x="244475" y="397669"/>
                </a:cubicBezTo>
                <a:cubicBezTo>
                  <a:pt x="244475" y="411259"/>
                  <a:pt x="233459" y="422276"/>
                  <a:pt x="219869" y="422276"/>
                </a:cubicBezTo>
                <a:cubicBezTo>
                  <a:pt x="206279" y="422276"/>
                  <a:pt x="195263" y="411259"/>
                  <a:pt x="195263" y="397669"/>
                </a:cubicBezTo>
                <a:cubicBezTo>
                  <a:pt x="195263" y="384079"/>
                  <a:pt x="206279" y="373062"/>
                  <a:pt x="219869" y="373062"/>
                </a:cubicBezTo>
                <a:close/>
                <a:moveTo>
                  <a:pt x="23813" y="373062"/>
                </a:moveTo>
                <a:cubicBezTo>
                  <a:pt x="36965" y="373062"/>
                  <a:pt x="47626" y="384079"/>
                  <a:pt x="47626" y="397669"/>
                </a:cubicBezTo>
                <a:cubicBezTo>
                  <a:pt x="47626" y="411259"/>
                  <a:pt x="36965" y="422276"/>
                  <a:pt x="23813" y="422276"/>
                </a:cubicBezTo>
                <a:cubicBezTo>
                  <a:pt x="10661" y="422276"/>
                  <a:pt x="0" y="411259"/>
                  <a:pt x="0" y="397669"/>
                </a:cubicBezTo>
                <a:cubicBezTo>
                  <a:pt x="0" y="384079"/>
                  <a:pt x="10661" y="373062"/>
                  <a:pt x="23813" y="373062"/>
                </a:cubicBezTo>
                <a:close/>
                <a:moveTo>
                  <a:pt x="807244" y="185737"/>
                </a:moveTo>
                <a:cubicBezTo>
                  <a:pt x="820834" y="185737"/>
                  <a:pt x="831850" y="196754"/>
                  <a:pt x="831850" y="210344"/>
                </a:cubicBezTo>
                <a:cubicBezTo>
                  <a:pt x="831850" y="223934"/>
                  <a:pt x="820834" y="234951"/>
                  <a:pt x="807244" y="234951"/>
                </a:cubicBezTo>
                <a:cubicBezTo>
                  <a:pt x="793654" y="234951"/>
                  <a:pt x="782638" y="223934"/>
                  <a:pt x="782638" y="210344"/>
                </a:cubicBezTo>
                <a:cubicBezTo>
                  <a:pt x="782638" y="196754"/>
                  <a:pt x="793654" y="185737"/>
                  <a:pt x="807244" y="185737"/>
                </a:cubicBezTo>
                <a:close/>
                <a:moveTo>
                  <a:pt x="611981" y="185737"/>
                </a:moveTo>
                <a:cubicBezTo>
                  <a:pt x="625571" y="185737"/>
                  <a:pt x="636587" y="196754"/>
                  <a:pt x="636587" y="210344"/>
                </a:cubicBezTo>
                <a:cubicBezTo>
                  <a:pt x="636587" y="223934"/>
                  <a:pt x="625571" y="234951"/>
                  <a:pt x="611981" y="234951"/>
                </a:cubicBezTo>
                <a:cubicBezTo>
                  <a:pt x="598391" y="234951"/>
                  <a:pt x="587375" y="223934"/>
                  <a:pt x="587375" y="210344"/>
                </a:cubicBezTo>
                <a:cubicBezTo>
                  <a:pt x="587375" y="196754"/>
                  <a:pt x="598391" y="185737"/>
                  <a:pt x="611981" y="185737"/>
                </a:cubicBezTo>
                <a:close/>
                <a:moveTo>
                  <a:pt x="415131" y="185737"/>
                </a:moveTo>
                <a:cubicBezTo>
                  <a:pt x="428721" y="185737"/>
                  <a:pt x="439737" y="196754"/>
                  <a:pt x="439737" y="210344"/>
                </a:cubicBezTo>
                <a:cubicBezTo>
                  <a:pt x="439737" y="223934"/>
                  <a:pt x="428721" y="234951"/>
                  <a:pt x="415131" y="234951"/>
                </a:cubicBezTo>
                <a:cubicBezTo>
                  <a:pt x="401541" y="234951"/>
                  <a:pt x="390525" y="223934"/>
                  <a:pt x="390525" y="210344"/>
                </a:cubicBezTo>
                <a:cubicBezTo>
                  <a:pt x="390525" y="196754"/>
                  <a:pt x="401541" y="185737"/>
                  <a:pt x="415131" y="185737"/>
                </a:cubicBezTo>
                <a:close/>
                <a:moveTo>
                  <a:pt x="219869" y="185737"/>
                </a:moveTo>
                <a:cubicBezTo>
                  <a:pt x="233459" y="185737"/>
                  <a:pt x="244475" y="196754"/>
                  <a:pt x="244475" y="210344"/>
                </a:cubicBezTo>
                <a:cubicBezTo>
                  <a:pt x="244475" y="223934"/>
                  <a:pt x="233459" y="234951"/>
                  <a:pt x="219869" y="234951"/>
                </a:cubicBezTo>
                <a:cubicBezTo>
                  <a:pt x="206279" y="234951"/>
                  <a:pt x="195263" y="223934"/>
                  <a:pt x="195263" y="210344"/>
                </a:cubicBezTo>
                <a:cubicBezTo>
                  <a:pt x="195263" y="196754"/>
                  <a:pt x="206279" y="185737"/>
                  <a:pt x="219869" y="185737"/>
                </a:cubicBezTo>
                <a:close/>
                <a:moveTo>
                  <a:pt x="23813" y="185737"/>
                </a:moveTo>
                <a:cubicBezTo>
                  <a:pt x="36965" y="185737"/>
                  <a:pt x="47626" y="196754"/>
                  <a:pt x="47626" y="210344"/>
                </a:cubicBezTo>
                <a:cubicBezTo>
                  <a:pt x="47626" y="223934"/>
                  <a:pt x="36965" y="234951"/>
                  <a:pt x="23813" y="234951"/>
                </a:cubicBezTo>
                <a:cubicBezTo>
                  <a:pt x="10661" y="234951"/>
                  <a:pt x="0" y="223934"/>
                  <a:pt x="0" y="210344"/>
                </a:cubicBezTo>
                <a:cubicBezTo>
                  <a:pt x="0" y="196754"/>
                  <a:pt x="10661" y="185737"/>
                  <a:pt x="23813" y="185737"/>
                </a:cubicBezTo>
                <a:close/>
                <a:moveTo>
                  <a:pt x="807244" y="0"/>
                </a:moveTo>
                <a:cubicBezTo>
                  <a:pt x="820834" y="0"/>
                  <a:pt x="831850" y="11017"/>
                  <a:pt x="831850" y="24607"/>
                </a:cubicBezTo>
                <a:cubicBezTo>
                  <a:pt x="831850" y="38197"/>
                  <a:pt x="820834" y="49214"/>
                  <a:pt x="807244" y="49214"/>
                </a:cubicBezTo>
                <a:cubicBezTo>
                  <a:pt x="793654" y="49214"/>
                  <a:pt x="782638" y="38197"/>
                  <a:pt x="782638" y="24607"/>
                </a:cubicBezTo>
                <a:cubicBezTo>
                  <a:pt x="782638" y="11017"/>
                  <a:pt x="793654" y="0"/>
                  <a:pt x="807244" y="0"/>
                </a:cubicBezTo>
                <a:close/>
                <a:moveTo>
                  <a:pt x="611981" y="0"/>
                </a:moveTo>
                <a:cubicBezTo>
                  <a:pt x="625571" y="0"/>
                  <a:pt x="636587" y="11017"/>
                  <a:pt x="636587" y="24607"/>
                </a:cubicBezTo>
                <a:cubicBezTo>
                  <a:pt x="636587" y="38197"/>
                  <a:pt x="625571" y="49214"/>
                  <a:pt x="611981" y="49214"/>
                </a:cubicBezTo>
                <a:cubicBezTo>
                  <a:pt x="598391" y="49214"/>
                  <a:pt x="587375" y="38197"/>
                  <a:pt x="587375" y="24607"/>
                </a:cubicBezTo>
                <a:cubicBezTo>
                  <a:pt x="587375" y="11017"/>
                  <a:pt x="598391" y="0"/>
                  <a:pt x="611981" y="0"/>
                </a:cubicBezTo>
                <a:close/>
                <a:moveTo>
                  <a:pt x="415131" y="0"/>
                </a:moveTo>
                <a:cubicBezTo>
                  <a:pt x="428721" y="0"/>
                  <a:pt x="439737" y="11017"/>
                  <a:pt x="439737" y="24607"/>
                </a:cubicBezTo>
                <a:cubicBezTo>
                  <a:pt x="439737" y="38197"/>
                  <a:pt x="428721" y="49214"/>
                  <a:pt x="415131" y="49214"/>
                </a:cubicBezTo>
                <a:cubicBezTo>
                  <a:pt x="401541" y="49214"/>
                  <a:pt x="390525" y="38197"/>
                  <a:pt x="390525" y="24607"/>
                </a:cubicBezTo>
                <a:cubicBezTo>
                  <a:pt x="390525" y="11017"/>
                  <a:pt x="401541" y="0"/>
                  <a:pt x="415131" y="0"/>
                </a:cubicBezTo>
                <a:close/>
                <a:moveTo>
                  <a:pt x="219869" y="0"/>
                </a:moveTo>
                <a:cubicBezTo>
                  <a:pt x="233459" y="0"/>
                  <a:pt x="244475" y="11017"/>
                  <a:pt x="244475" y="24607"/>
                </a:cubicBezTo>
                <a:cubicBezTo>
                  <a:pt x="244475" y="38197"/>
                  <a:pt x="233459" y="49214"/>
                  <a:pt x="219869" y="49214"/>
                </a:cubicBezTo>
                <a:cubicBezTo>
                  <a:pt x="206279" y="49214"/>
                  <a:pt x="195263" y="38197"/>
                  <a:pt x="195263" y="24607"/>
                </a:cubicBezTo>
                <a:cubicBezTo>
                  <a:pt x="195263" y="11017"/>
                  <a:pt x="206279" y="0"/>
                  <a:pt x="219869" y="0"/>
                </a:cubicBezTo>
                <a:close/>
                <a:moveTo>
                  <a:pt x="23813" y="0"/>
                </a:moveTo>
                <a:cubicBezTo>
                  <a:pt x="36965" y="0"/>
                  <a:pt x="47626" y="11017"/>
                  <a:pt x="47626" y="24607"/>
                </a:cubicBezTo>
                <a:cubicBezTo>
                  <a:pt x="47626" y="38197"/>
                  <a:pt x="36965" y="49214"/>
                  <a:pt x="23813" y="49214"/>
                </a:cubicBezTo>
                <a:cubicBezTo>
                  <a:pt x="10661" y="49214"/>
                  <a:pt x="0" y="38197"/>
                  <a:pt x="0" y="24607"/>
                </a:cubicBezTo>
                <a:cubicBezTo>
                  <a:pt x="0" y="11017"/>
                  <a:pt x="10661" y="0"/>
                  <a:pt x="23813" y="0"/>
                </a:cubicBezTo>
                <a:close/>
              </a:path>
            </a:pathLst>
          </a:custGeom>
          <a:gradFill>
            <a:gsLst>
              <a:gs pos="26000">
                <a:schemeClr val="accent1"/>
              </a:gs>
              <a:gs pos="100000">
                <a:schemeClr val="bg1"/>
              </a:gs>
            </a:gsLst>
            <a:lin ang="0" scaled="0"/>
          </a:gradFill>
          <a:ln>
            <a:noFill/>
          </a:ln>
        </p:spPr>
        <p:txBody>
          <a:bodyPr vert="horz" wrap="square" lIns="91440" tIns="45720" rIns="91440" bIns="45720" numCol="1" anchor="t" anchorCtr="0" compatLnSpc="1">
            <a:noAutofit/>
          </a:bodyPr>
          <a:lstStyle/>
          <a:p>
            <a:endParaRPr lang="zh-CN" altLang="en-US" dirty="0">
              <a:latin typeface="微软雅黑" panose="020B0503020204020204" pitchFamily="34" charset="-122"/>
            </a:endParaRPr>
          </a:p>
        </p:txBody>
      </p:sp>
    </p:spTree>
    <p:extLst>
      <p:ext uri="{BB962C8B-B14F-4D97-AF65-F5344CB8AC3E}">
        <p14:creationId xmlns:p14="http://schemas.microsoft.com/office/powerpoint/2010/main" val="359128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to="0" calcmode="lin" valueType="num">
                                      <p:cBhvr>
                                        <p:cTn id="7" dur="500" decel="100000" fill="hold">
                                          <p:stCondLst>
                                            <p:cond delay="0"/>
                                          </p:stCondLst>
                                        </p:cTn>
                                        <p:tgtEl>
                                          <p:spTgt spid="2"/>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2"/>
                                        </p:tgtEl>
                                      </p:cBhvr>
                                    </p:animEffect>
                                    <p:animScale>
                                      <p:cBhvr>
                                        <p:cTn id="9" dur="500" decel="100000" fill="hold">
                                          <p:stCondLst>
                                            <p:cond delay="0"/>
                                          </p:stCondLst>
                                        </p:cTn>
                                        <p:tgtEl>
                                          <p:spTgt spid="2"/>
                                        </p:tgtEl>
                                      </p:cBhvr>
                                      <p:by x="100000" y="100000"/>
                                      <p:from x="110000" y="110000"/>
                                      <p:to x="100000" y="100000"/>
                                    </p:animScale>
                                  </p:childTnLst>
                                </p:cTn>
                              </p:par>
                            </p:childTnLst>
                          </p:cTn>
                        </p:par>
                        <p:par>
                          <p:cTn id="10" fill="hold">
                            <p:stCondLst>
                              <p:cond delay="550"/>
                            </p:stCondLst>
                            <p:childTnLst>
                              <p:par>
                                <p:cTn id="11" presetID="10" presetClass="entr" presetSubtype="0" dur="500" fill="hold"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 to="0" calcmode="lin" valueType="num">
                                      <p:cBhvr>
                                        <p:cTn id="13" dur="500" decel="100000" fill="hold">
                                          <p:stCondLst>
                                            <p:cond delay="0"/>
                                          </p:stCondLst>
                                        </p:cTn>
                                        <p:tgtEl>
                                          <p:spTgt spid="3"/>
                                        </p:tgtEl>
                                        <p:attrNameLst>
                                          <p:attrName>ppt_y</p:attrName>
                                        </p:attrNameLst>
                                      </p:cBhvr>
                                      <p:tavLst>
                                        <p:tav tm="0">
                                          <p:val>
                                            <p:strVal val="ppt_y-0.02"/>
                                          </p:val>
                                        </p:tav>
                                        <p:tav tm="100000">
                                          <p:val>
                                            <p:strVal val="#ppt_y"/>
                                          </p:val>
                                        </p:tav>
                                      </p:tavLst>
                                    </p:anim>
                                    <p:animEffect transition="in" filter="fade">
                                      <p:cBhvr>
                                        <p:cTn id="14" dur="500">
                                          <p:stCondLst>
                                            <p:cond delay="0"/>
                                          </p:stCondLst>
                                        </p:cTn>
                                        <p:tgtEl>
                                          <p:spTgt spid="3"/>
                                        </p:tgtEl>
                                      </p:cBhvr>
                                    </p:animEffect>
                                    <p:animScale>
                                      <p:cBhvr>
                                        <p:cTn id="15" dur="500" decel="100000" fill="hold">
                                          <p:stCondLst>
                                            <p:cond delay="0"/>
                                          </p:stCondLst>
                                        </p:cTn>
                                        <p:tgtEl>
                                          <p:spTgt spid="3"/>
                                        </p:tgtEl>
                                      </p:cBhvr>
                                      <p:by x="100000" y="100000"/>
                                      <p:from x="110000" y="110000"/>
                                      <p:to x="100000" y="100000"/>
                                    </p:animScale>
                                  </p:childTnLst>
                                </p:cTn>
                              </p:par>
                            </p:childTnLst>
                          </p:cTn>
                        </p:par>
                        <p:par>
                          <p:cTn id="16" fill="hold">
                            <p:stCondLst>
                              <p:cond delay="105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to="0" calcmode="lin" valueType="num">
                                      <p:cBhvr>
                                        <p:cTn id="19" dur="500" decel="100000" fill="hold">
                                          <p:stCondLst>
                                            <p:cond delay="0"/>
                                          </p:stCondLst>
                                        </p:cTn>
                                        <p:tgtEl>
                                          <p:spTgt spid="6"/>
                                        </p:tgtEl>
                                        <p:attrNameLst>
                                          <p:attrName>ppt_y</p:attrName>
                                        </p:attrNameLst>
                                      </p:cBhvr>
                                      <p:tavLst>
                                        <p:tav tm="0">
                                          <p:val>
                                            <p:strVal val="ppt_y-0.02"/>
                                          </p:val>
                                        </p:tav>
                                        <p:tav tm="100000">
                                          <p:val>
                                            <p:strVal val="#ppt_y"/>
                                          </p:val>
                                        </p:tav>
                                      </p:tavLst>
                                    </p:anim>
                                    <p:animEffect transition="in" filter="fade">
                                      <p:cBhvr>
                                        <p:cTn id="20" dur="500">
                                          <p:stCondLst>
                                            <p:cond delay="0"/>
                                          </p:stCondLst>
                                        </p:cTn>
                                        <p:tgtEl>
                                          <p:spTgt spid="6"/>
                                        </p:tgtEl>
                                      </p:cBhvr>
                                    </p:animEffect>
                                    <p:animScale>
                                      <p:cBhvr>
                                        <p:cTn id="21" dur="500" decel="100000" fill="hold">
                                          <p:stCondLst>
                                            <p:cond delay="0"/>
                                          </p:stCondLst>
                                        </p:cTn>
                                        <p:tgtEl>
                                          <p:spTgt spid="6"/>
                                        </p:tgtEl>
                                      </p:cBhvr>
                                      <p:by x="100000" y="100000"/>
                                      <p:from x="110000" y="110000"/>
                                      <p:to x="100000" y="100000"/>
                                    </p:animScale>
                                  </p:childTnLst>
                                </p:cTn>
                              </p:par>
                            </p:childTnLst>
                          </p:cTn>
                        </p:par>
                        <p:par>
                          <p:cTn id="22" fill="hold">
                            <p:stCondLst>
                              <p:cond delay="1550"/>
                            </p:stCondLst>
                            <p:childTnLst>
                              <p:par>
                                <p:cTn id="23" presetID="10" presetClass="entr" presetSubtype="0" fill="hold" grpId="0" nodeType="afterEffect">
                                  <p:stCondLst>
                                    <p:cond delay="0"/>
                                  </p:stCondLst>
                                  <p:iterate type="wd">
                                    <p:tmPct val="10000"/>
                                  </p:iterate>
                                  <p:childTnLst>
                                    <p:set>
                                      <p:cBhvr>
                                        <p:cTn id="24" dur="1" fill="hold">
                                          <p:stCondLst>
                                            <p:cond delay="0"/>
                                          </p:stCondLst>
                                        </p:cTn>
                                        <p:tgtEl>
                                          <p:spTgt spid="7"/>
                                        </p:tgtEl>
                                        <p:attrNameLst>
                                          <p:attrName>style.visibility</p:attrName>
                                        </p:attrNameLst>
                                      </p:cBhvr>
                                      <p:to>
                                        <p:strVal val="visible"/>
                                      </p:to>
                                    </p:set>
                                    <p:anim to="0" calcmode="lin" valueType="num">
                                      <p:cBhvr>
                                        <p:cTn id="25" dur="500" decel="100000" fill="hold">
                                          <p:stCondLst>
                                            <p:cond delay="0"/>
                                          </p:stCondLst>
                                        </p:cTn>
                                        <p:tgtEl>
                                          <p:spTgt spid="7"/>
                                        </p:tgtEl>
                                        <p:attrNameLst>
                                          <p:attrName>ppt_y</p:attrName>
                                        </p:attrNameLst>
                                      </p:cBhvr>
                                      <p:tavLst>
                                        <p:tav tm="0">
                                          <p:val>
                                            <p:strVal val="ppt_y-0.02"/>
                                          </p:val>
                                        </p:tav>
                                        <p:tav tm="100000">
                                          <p:val>
                                            <p:strVal val="#ppt_y"/>
                                          </p:val>
                                        </p:tav>
                                      </p:tavLst>
                                    </p:anim>
                                    <p:animEffect transition="in" filter="fade">
                                      <p:cBhvr>
                                        <p:cTn id="26" dur="500">
                                          <p:stCondLst>
                                            <p:cond delay="0"/>
                                          </p:stCondLst>
                                        </p:cTn>
                                        <p:tgtEl>
                                          <p:spTgt spid="7"/>
                                        </p:tgtEl>
                                      </p:cBhvr>
                                    </p:animEffect>
                                    <p:animScale>
                                      <p:cBhvr>
                                        <p:cTn id="27" dur="500" decel="100000" fill="hold">
                                          <p:stCondLst>
                                            <p:cond delay="0"/>
                                          </p:stCondLst>
                                        </p:cTn>
                                        <p:tgtEl>
                                          <p:spTgt spid="7"/>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9FE54FCD-DF4F-879F-2DAB-EEAE47824506}"/>
              </a:ext>
            </a:extLst>
          </p:cNvPr>
          <p:cNvSpPr txBox="1"/>
          <p:nvPr/>
        </p:nvSpPr>
        <p:spPr>
          <a:xfrm>
            <a:off x="1175706" y="519530"/>
            <a:ext cx="1620957" cy="523220"/>
          </a:xfrm>
          <a:prstGeom prst="rect">
            <a:avLst/>
          </a:prstGeom>
          <a:noFill/>
        </p:spPr>
        <p:txBody>
          <a:bodyPr wrap="none" rtlCol="0">
            <a:spAutoFit/>
          </a:bodyPr>
          <a:lstStyle>
            <a:defPPr>
              <a:defRPr lang="en-US"/>
            </a:defPPr>
            <a:lvl1pPr>
              <a:defRPr sz="2800">
                <a:solidFill>
                  <a:schemeClr val="tx1">
                    <a:lumMod val="85000"/>
                    <a:lumOff val="15000"/>
                  </a:schemeClr>
                </a:solidFill>
                <a:latin typeface="优设标题黑" panose="00000500000000000000" pitchFamily="2" charset="-122"/>
                <a:ea typeface="优设标题黑" panose="00000500000000000000" pitchFamily="2" charset="-122"/>
              </a:defRPr>
            </a:lvl1pPr>
          </a:lstStyle>
          <a:p>
            <a:r>
              <a:rPr lang="zh-CN" altLang="en-US" dirty="0">
                <a:latin typeface="思源宋体 CN Heavy" pitchFamily="18" charset="-122"/>
                <a:ea typeface="思源宋体 CN Heavy" pitchFamily="18" charset="-122"/>
              </a:rPr>
              <a:t>输入标题</a:t>
            </a:r>
          </a:p>
        </p:txBody>
      </p:sp>
      <p:sp>
        <p:nvSpPr>
          <p:cNvPr id="13" name="灯片编号占位符 12">
            <a:extLst>
              <a:ext uri="{FF2B5EF4-FFF2-40B4-BE49-F238E27FC236}">
                <a16:creationId xmlns:a16="http://schemas.microsoft.com/office/drawing/2014/main" id="{B4EEDC6D-36C0-152B-3A95-77CBB529C978}"/>
              </a:ext>
            </a:extLst>
          </p:cNvPr>
          <p:cNvSpPr>
            <a:spLocks noGrp="1"/>
          </p:cNvSpPr>
          <p:nvPr>
            <p:ph type="sldNum" sz="quarter" idx="4294967295"/>
          </p:nvPr>
        </p:nvSpPr>
        <p:spPr>
          <a:xfrm>
            <a:off x="9448800" y="6356350"/>
            <a:ext cx="2743200" cy="365125"/>
          </a:xfrm>
        </p:spPr>
        <p:txBody>
          <a:bodyPr/>
          <a:lstStyle/>
          <a:p>
            <a:fld id="{045B9AAA-CDB6-0A45-8866-80CA7C01FA32}" type="slidenum">
              <a:rPr kumimoji="1" lang="zh-CN" altLang="en-US" smtClean="0"/>
              <a:t>4</a:t>
            </a:fld>
            <a:endParaRPr kumimoji="1" lang="zh-CN" altLang="en-US"/>
          </a:p>
        </p:txBody>
      </p:sp>
      <p:grpSp>
        <p:nvGrpSpPr>
          <p:cNvPr id="15" name="组合 14">
            <a:extLst>
              <a:ext uri="{FF2B5EF4-FFF2-40B4-BE49-F238E27FC236}">
                <a16:creationId xmlns:a16="http://schemas.microsoft.com/office/drawing/2014/main" id="{109DDE98-79B3-4BD2-AFB6-4FC4B95131C2}"/>
              </a:ext>
            </a:extLst>
          </p:cNvPr>
          <p:cNvGrpSpPr/>
          <p:nvPr/>
        </p:nvGrpSpPr>
        <p:grpSpPr>
          <a:xfrm>
            <a:off x="1055800" y="1772816"/>
            <a:ext cx="3240000" cy="1440000"/>
            <a:chOff x="1055800" y="1772816"/>
            <a:chExt cx="3240000" cy="1440000"/>
          </a:xfrm>
          <a:solidFill>
            <a:schemeClr val="tx2">
              <a:lumMod val="50000"/>
              <a:lumOff val="50000"/>
            </a:schemeClr>
          </a:solidFill>
        </p:grpSpPr>
        <p:sp>
          <p:nvSpPr>
            <p:cNvPr id="16" name="矩形: 圆角 9">
              <a:extLst>
                <a:ext uri="{FF2B5EF4-FFF2-40B4-BE49-F238E27FC236}">
                  <a16:creationId xmlns:a16="http://schemas.microsoft.com/office/drawing/2014/main" id="{61314BE9-409A-8A25-72E2-0402D764DAB5}"/>
                </a:ext>
              </a:extLst>
            </p:cNvPr>
            <p:cNvSpPr/>
            <p:nvPr/>
          </p:nvSpPr>
          <p:spPr>
            <a:xfrm>
              <a:off x="1055800" y="1772816"/>
              <a:ext cx="3240000" cy="1440000"/>
            </a:xfrm>
            <a:prstGeom prst="roundRect">
              <a:avLst/>
            </a:prstGeom>
            <a:grpFill/>
            <a:ln>
              <a:noFill/>
            </a:ln>
            <a:effectLst>
              <a:outerShdw blurRad="254000" dist="50800" dir="5400000" algn="ctr"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0" rIns="360000" rtlCol="0" anchor="ctr"/>
            <a:lstStyle/>
            <a:p>
              <a:pPr algn="dist"/>
              <a:endParaRPr lang="zh-CN" altLang="en-US" sz="2000"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8197A6E7-6C9B-32D9-F58E-4D637BD39250}"/>
                </a:ext>
              </a:extLst>
            </p:cNvPr>
            <p:cNvSpPr txBox="1"/>
            <p:nvPr/>
          </p:nvSpPr>
          <p:spPr>
            <a:xfrm>
              <a:off x="1061236" y="1992410"/>
              <a:ext cx="1704313" cy="369332"/>
            </a:xfrm>
            <a:prstGeom prst="rect">
              <a:avLst/>
            </a:prstGeom>
            <a:grpFill/>
          </p:spPr>
          <p:txBody>
            <a:bodyPr wrap="none" rtlCol="0">
              <a:spAutoFit/>
            </a:bodyPr>
            <a:lstStyle/>
            <a:p>
              <a:r>
                <a:rPr lang="zh-CN" altLang="en-US" sz="1800" dirty="0">
                  <a:solidFill>
                    <a:schemeClr val="bg1"/>
                  </a:solidFill>
                  <a:latin typeface="思源宋体 CN Heavy" pitchFamily="18" charset="-122"/>
                  <a:ea typeface="思源宋体 CN Heavy" pitchFamily="18" charset="-122"/>
                </a:rPr>
                <a:t>（1）输入文本</a:t>
              </a:r>
            </a:p>
          </p:txBody>
        </p:sp>
        <p:sp>
          <p:nvSpPr>
            <p:cNvPr id="18" name="Text Box 4">
              <a:extLst>
                <a:ext uri="{FF2B5EF4-FFF2-40B4-BE49-F238E27FC236}">
                  <a16:creationId xmlns:a16="http://schemas.microsoft.com/office/drawing/2014/main" id="{984C6698-9994-3554-D55A-59D6A6748193}"/>
                </a:ext>
              </a:extLst>
            </p:cNvPr>
            <p:cNvSpPr txBox="1"/>
            <p:nvPr/>
          </p:nvSpPr>
          <p:spPr>
            <a:xfrm>
              <a:off x="1703698" y="2352450"/>
              <a:ext cx="1440334" cy="369332"/>
            </a:xfrm>
            <a:prstGeom prst="rect">
              <a:avLst/>
            </a:prstGeom>
            <a:grpFill/>
            <a:ln w="9525">
              <a:noFill/>
            </a:ln>
          </p:spPr>
          <p:txBody>
            <a:bodyPr wrap="square">
              <a:spAutoFit/>
            </a:bodyPr>
            <a:lstStyle/>
            <a:p>
              <a:r>
                <a:rPr lang="zh-CN" altLang="en-US" dirty="0">
                  <a:solidFill>
                    <a:schemeClr val="bg1"/>
                  </a:solidFill>
                  <a:latin typeface="思源宋体 CN Heavy" pitchFamily="18" charset="-122"/>
                  <a:ea typeface="思源宋体 CN Heavy" pitchFamily="18" charset="-122"/>
                </a:rPr>
                <a:t>输入文本</a:t>
              </a:r>
              <a:endParaRPr lang="zh-CN" altLang="en-US" dirty="0">
                <a:solidFill>
                  <a:schemeClr val="bg1"/>
                </a:solidFill>
                <a:latin typeface="Arial" panose="020B0604020202020204" pitchFamily="34" charset="0"/>
                <a:ea typeface="微软雅黑" panose="020B0503020204020204" pitchFamily="34" charset="-122"/>
              </a:endParaRPr>
            </a:p>
          </p:txBody>
        </p:sp>
        <p:sp>
          <p:nvSpPr>
            <p:cNvPr id="19" name="Text Box 7">
              <a:extLst>
                <a:ext uri="{FF2B5EF4-FFF2-40B4-BE49-F238E27FC236}">
                  <a16:creationId xmlns:a16="http://schemas.microsoft.com/office/drawing/2014/main" id="{FE73E892-044B-E742-A369-A080B16360A3}"/>
                </a:ext>
              </a:extLst>
            </p:cNvPr>
            <p:cNvSpPr txBox="1"/>
            <p:nvPr/>
          </p:nvSpPr>
          <p:spPr>
            <a:xfrm>
              <a:off x="1703698" y="2703198"/>
              <a:ext cx="1107996" cy="369332"/>
            </a:xfrm>
            <a:prstGeom prst="rect">
              <a:avLst/>
            </a:prstGeom>
            <a:grpFill/>
            <a:ln w="9525">
              <a:noFill/>
            </a:ln>
          </p:spPr>
          <p:txBody>
            <a:bodyPr wrap="none" anchor="ctr">
              <a:spAutoFit/>
            </a:bodyPr>
            <a:lstStyle/>
            <a:p>
              <a:r>
                <a:rPr lang="zh-CN" altLang="en-US" dirty="0">
                  <a:solidFill>
                    <a:schemeClr val="bg1"/>
                  </a:solidFill>
                  <a:latin typeface="思源宋体 CN Heavy" pitchFamily="18" charset="-122"/>
                  <a:ea typeface="思源宋体 CN Heavy" pitchFamily="18" charset="-122"/>
                </a:rPr>
                <a:t>输入文本</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矩形: 圆角 21">
            <a:extLst>
              <a:ext uri="{FF2B5EF4-FFF2-40B4-BE49-F238E27FC236}">
                <a16:creationId xmlns:a16="http://schemas.microsoft.com/office/drawing/2014/main" id="{29DEBAF8-07C8-66BA-6590-BA5677D25D1C}"/>
              </a:ext>
            </a:extLst>
          </p:cNvPr>
          <p:cNvSpPr/>
          <p:nvPr/>
        </p:nvSpPr>
        <p:spPr>
          <a:xfrm>
            <a:off x="1045917" y="3652164"/>
            <a:ext cx="10600708" cy="2160000"/>
          </a:xfrm>
          <a:prstGeom prst="roundRect">
            <a:avLst/>
          </a:prstGeom>
          <a:solidFill>
            <a:schemeClr val="bg1"/>
          </a:solidFill>
          <a:ln>
            <a:noFill/>
          </a:ln>
          <a:effectLst>
            <a:outerShdw blurRad="254000" dist="50800" dir="5400000" algn="ctr"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0" rIns="360000" rtlCol="0" anchor="ctr"/>
          <a:lstStyle/>
          <a:p>
            <a:pPr indent="457200">
              <a:lnSpc>
                <a:spcPct val="150000"/>
              </a:lnSpc>
            </a:pPr>
            <a:r>
              <a:rPr lang="zh-CN" altLang="en-US" dirty="0">
                <a:solidFill>
                  <a:srgbClr val="005BAA"/>
                </a:solidFill>
                <a:latin typeface="Microsoft YaHei" panose="020B0503020204020204" pitchFamily="34" charset="-122"/>
                <a:ea typeface="Microsoft YaHei" panose="020B0503020204020204" pitchFamily="34" charset="-122"/>
                <a:sym typeface="思源黑体 CN Normal" panose="020B0400000000000000" pitchFamily="34" charset="-122"/>
              </a:rPr>
              <a:t>在这里输入你的正文阐述与关键词标题相关的具体内容，若字数太多酌情删减文案在这里输入你的正文阐述与关键词标题相关的具体内容，若字数太多酌情删减文案在这里输入你的正文阐述与关键词标题相关的具体内容，若字数太多酌情删减文案。</a:t>
            </a:r>
          </a:p>
          <a:p>
            <a:pPr indent="457200">
              <a:lnSpc>
                <a:spcPct val="150000"/>
              </a:lnSpc>
            </a:pPr>
            <a:endParaRPr lang="zh-CN" altLang="en-US" dirty="0">
              <a:solidFill>
                <a:srgbClr val="025DA2"/>
              </a:solidFill>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id="{742C9697-FBFF-DE40-03E6-7DE4063ECB8F}"/>
              </a:ext>
            </a:extLst>
          </p:cNvPr>
          <p:cNvGrpSpPr/>
          <p:nvPr/>
        </p:nvGrpSpPr>
        <p:grpSpPr>
          <a:xfrm>
            <a:off x="4867779" y="1772816"/>
            <a:ext cx="3240000" cy="1440000"/>
            <a:chOff x="1055800" y="1772816"/>
            <a:chExt cx="3240000" cy="1440000"/>
          </a:xfrm>
          <a:solidFill>
            <a:schemeClr val="tx2">
              <a:lumMod val="50000"/>
              <a:lumOff val="50000"/>
            </a:schemeClr>
          </a:solidFill>
        </p:grpSpPr>
        <p:sp>
          <p:nvSpPr>
            <p:cNvPr id="22" name="矩形: 圆角 9">
              <a:extLst>
                <a:ext uri="{FF2B5EF4-FFF2-40B4-BE49-F238E27FC236}">
                  <a16:creationId xmlns:a16="http://schemas.microsoft.com/office/drawing/2014/main" id="{E4C91E89-13C0-1DA0-6A1B-9E52B2BF04B7}"/>
                </a:ext>
              </a:extLst>
            </p:cNvPr>
            <p:cNvSpPr/>
            <p:nvPr/>
          </p:nvSpPr>
          <p:spPr>
            <a:xfrm>
              <a:off x="1055800" y="1772816"/>
              <a:ext cx="3240000" cy="1440000"/>
            </a:xfrm>
            <a:prstGeom prst="roundRect">
              <a:avLst/>
            </a:prstGeom>
            <a:grpFill/>
            <a:ln>
              <a:noFill/>
            </a:ln>
            <a:effectLst>
              <a:outerShdw blurRad="254000" dist="50800" dir="5400000" algn="ctr"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0" rIns="360000" rtlCol="0" anchor="ctr"/>
            <a:lstStyle/>
            <a:p>
              <a:pPr algn="dist"/>
              <a:endParaRPr lang="zh-CN" altLang="en-US" sz="200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48160112-806B-7D79-18C9-6A08D47B1B5B}"/>
                </a:ext>
              </a:extLst>
            </p:cNvPr>
            <p:cNvSpPr txBox="1"/>
            <p:nvPr/>
          </p:nvSpPr>
          <p:spPr>
            <a:xfrm>
              <a:off x="1061236" y="1992410"/>
              <a:ext cx="1704313" cy="369332"/>
            </a:xfrm>
            <a:prstGeom prst="rect">
              <a:avLst/>
            </a:prstGeom>
            <a:grpFill/>
          </p:spPr>
          <p:txBody>
            <a:bodyPr wrap="none" rtlCol="0">
              <a:spAutoFit/>
            </a:bodyPr>
            <a:lstStyle/>
            <a:p>
              <a:r>
                <a:rPr lang="zh-CN" altLang="en-US" sz="1800" dirty="0">
                  <a:solidFill>
                    <a:schemeClr val="bg1"/>
                  </a:solidFill>
                  <a:latin typeface="思源宋体 CN Heavy" pitchFamily="18" charset="-122"/>
                  <a:ea typeface="思源宋体 CN Heavy" pitchFamily="18" charset="-122"/>
                </a:rPr>
                <a:t>（1</a:t>
              </a:r>
              <a:r>
                <a:rPr lang="zh-CN" altLang="en-US" dirty="0">
                  <a:solidFill>
                    <a:schemeClr val="bg1"/>
                  </a:solidFill>
                  <a:latin typeface="思源宋体 CN Heavy" pitchFamily="18" charset="-122"/>
                  <a:ea typeface="思源宋体 CN Heavy" pitchFamily="18" charset="-122"/>
                </a:rPr>
                <a:t>）输入文本</a:t>
              </a:r>
              <a:endParaRPr lang="zh-CN" altLang="en-US" sz="1800" dirty="0">
                <a:solidFill>
                  <a:schemeClr val="bg1"/>
                </a:solidFill>
                <a:latin typeface="思源宋体 CN Heavy" pitchFamily="18" charset="-122"/>
                <a:ea typeface="思源宋体 CN Heavy" pitchFamily="18" charset="-122"/>
              </a:endParaRPr>
            </a:p>
          </p:txBody>
        </p:sp>
        <p:sp>
          <p:nvSpPr>
            <p:cNvPr id="24" name="Text Box 4">
              <a:extLst>
                <a:ext uri="{FF2B5EF4-FFF2-40B4-BE49-F238E27FC236}">
                  <a16:creationId xmlns:a16="http://schemas.microsoft.com/office/drawing/2014/main" id="{112937C9-68A8-DBA3-BAA3-ECF1CBC0B5BA}"/>
                </a:ext>
              </a:extLst>
            </p:cNvPr>
            <p:cNvSpPr txBox="1"/>
            <p:nvPr/>
          </p:nvSpPr>
          <p:spPr>
            <a:xfrm>
              <a:off x="1703698" y="2352450"/>
              <a:ext cx="1440334" cy="369332"/>
            </a:xfrm>
            <a:prstGeom prst="rect">
              <a:avLst/>
            </a:prstGeom>
            <a:grpFill/>
            <a:ln w="9525">
              <a:noFill/>
            </a:ln>
          </p:spPr>
          <p:txBody>
            <a:bodyPr wrap="square">
              <a:spAutoFit/>
            </a:bodyPr>
            <a:lstStyle/>
            <a:p>
              <a:r>
                <a:rPr lang="zh-CN" altLang="en-US" dirty="0">
                  <a:solidFill>
                    <a:schemeClr val="bg1"/>
                  </a:solidFill>
                  <a:latin typeface="思源宋体 CN Heavy" pitchFamily="18" charset="-122"/>
                  <a:ea typeface="思源宋体 CN Heavy" pitchFamily="18" charset="-122"/>
                </a:rPr>
                <a:t>输入文本</a:t>
              </a:r>
              <a:endParaRPr lang="zh-CN" altLang="en-US" dirty="0">
                <a:solidFill>
                  <a:schemeClr val="bg1"/>
                </a:solidFill>
                <a:latin typeface="Arial" panose="020B0604020202020204" pitchFamily="34" charset="0"/>
                <a:ea typeface="微软雅黑" panose="020B0503020204020204" pitchFamily="34" charset="-122"/>
              </a:endParaRPr>
            </a:p>
          </p:txBody>
        </p:sp>
        <p:sp>
          <p:nvSpPr>
            <p:cNvPr id="25" name="Text Box 7">
              <a:extLst>
                <a:ext uri="{FF2B5EF4-FFF2-40B4-BE49-F238E27FC236}">
                  <a16:creationId xmlns:a16="http://schemas.microsoft.com/office/drawing/2014/main" id="{27317FEA-55D3-4F7E-E4A5-665DEBAF973C}"/>
                </a:ext>
              </a:extLst>
            </p:cNvPr>
            <p:cNvSpPr txBox="1"/>
            <p:nvPr/>
          </p:nvSpPr>
          <p:spPr>
            <a:xfrm>
              <a:off x="1703698" y="2703198"/>
              <a:ext cx="1107996" cy="369332"/>
            </a:xfrm>
            <a:prstGeom prst="rect">
              <a:avLst/>
            </a:prstGeom>
            <a:grpFill/>
            <a:ln w="9525">
              <a:noFill/>
            </a:ln>
          </p:spPr>
          <p:txBody>
            <a:bodyPr wrap="none" anchor="ctr">
              <a:spAutoFit/>
            </a:bodyPr>
            <a:lstStyle/>
            <a:p>
              <a:r>
                <a:rPr lang="zh-CN" altLang="en-US" dirty="0">
                  <a:solidFill>
                    <a:schemeClr val="bg1"/>
                  </a:solidFill>
                  <a:latin typeface="思源宋体 CN Heavy" pitchFamily="18" charset="-122"/>
                  <a:ea typeface="思源宋体 CN Heavy" pitchFamily="18" charset="-122"/>
                </a:rPr>
                <a:t>输入文本</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a:extLst>
              <a:ext uri="{FF2B5EF4-FFF2-40B4-BE49-F238E27FC236}">
                <a16:creationId xmlns:a16="http://schemas.microsoft.com/office/drawing/2014/main" id="{E8C17AD4-703A-6552-0C1A-D7CDA7F8F0B7}"/>
              </a:ext>
            </a:extLst>
          </p:cNvPr>
          <p:cNvGrpSpPr/>
          <p:nvPr/>
        </p:nvGrpSpPr>
        <p:grpSpPr>
          <a:xfrm>
            <a:off x="8406625" y="1772816"/>
            <a:ext cx="3240000" cy="1440000"/>
            <a:chOff x="1055800" y="1772816"/>
            <a:chExt cx="3240000" cy="1440000"/>
          </a:xfrm>
          <a:solidFill>
            <a:schemeClr val="tx2">
              <a:lumMod val="50000"/>
              <a:lumOff val="50000"/>
            </a:schemeClr>
          </a:solidFill>
        </p:grpSpPr>
        <p:sp>
          <p:nvSpPr>
            <p:cNvPr id="27" name="矩形: 圆角 9">
              <a:extLst>
                <a:ext uri="{FF2B5EF4-FFF2-40B4-BE49-F238E27FC236}">
                  <a16:creationId xmlns:a16="http://schemas.microsoft.com/office/drawing/2014/main" id="{2BCEBB56-7D2E-661A-36AF-374A576896ED}"/>
                </a:ext>
              </a:extLst>
            </p:cNvPr>
            <p:cNvSpPr/>
            <p:nvPr/>
          </p:nvSpPr>
          <p:spPr>
            <a:xfrm>
              <a:off x="1055800" y="1772816"/>
              <a:ext cx="3240000" cy="1440000"/>
            </a:xfrm>
            <a:prstGeom prst="roundRect">
              <a:avLst/>
            </a:prstGeom>
            <a:grpFill/>
            <a:ln>
              <a:noFill/>
            </a:ln>
            <a:effectLst>
              <a:outerShdw blurRad="254000" dist="50800" dir="5400000" algn="ctr"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0" rIns="360000" rtlCol="0" anchor="ctr"/>
            <a:lstStyle/>
            <a:p>
              <a:pPr algn="dist"/>
              <a:endParaRPr lang="zh-CN" altLang="en-US" sz="2000" dirty="0">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960986F0-3E23-877A-C061-7708DD1CC35B}"/>
                </a:ext>
              </a:extLst>
            </p:cNvPr>
            <p:cNvSpPr txBox="1"/>
            <p:nvPr/>
          </p:nvSpPr>
          <p:spPr>
            <a:xfrm>
              <a:off x="1061236" y="1992410"/>
              <a:ext cx="1704313" cy="369332"/>
            </a:xfrm>
            <a:prstGeom prst="rect">
              <a:avLst/>
            </a:prstGeom>
            <a:grpFill/>
          </p:spPr>
          <p:txBody>
            <a:bodyPr wrap="none" rtlCol="0">
              <a:spAutoFit/>
            </a:bodyPr>
            <a:lstStyle/>
            <a:p>
              <a:r>
                <a:rPr lang="zh-CN" altLang="en-US" sz="1800" dirty="0">
                  <a:solidFill>
                    <a:schemeClr val="bg1"/>
                  </a:solidFill>
                  <a:latin typeface="思源宋体 CN Heavy" pitchFamily="18" charset="-122"/>
                  <a:ea typeface="思源宋体 CN Heavy" pitchFamily="18" charset="-122"/>
                </a:rPr>
                <a:t>（1</a:t>
              </a:r>
              <a:r>
                <a:rPr lang="zh-CN" altLang="en-US" dirty="0">
                  <a:solidFill>
                    <a:schemeClr val="bg1"/>
                  </a:solidFill>
                  <a:latin typeface="思源宋体 CN Heavy" pitchFamily="18" charset="-122"/>
                  <a:ea typeface="思源宋体 CN Heavy" pitchFamily="18" charset="-122"/>
                </a:rPr>
                <a:t>）输入文本</a:t>
              </a:r>
              <a:endParaRPr lang="zh-CN" altLang="en-US" sz="1800" dirty="0">
                <a:solidFill>
                  <a:schemeClr val="bg1"/>
                </a:solidFill>
                <a:latin typeface="思源宋体 CN Heavy" pitchFamily="18" charset="-122"/>
                <a:ea typeface="思源宋体 CN Heavy" pitchFamily="18" charset="-122"/>
              </a:endParaRPr>
            </a:p>
          </p:txBody>
        </p:sp>
        <p:sp>
          <p:nvSpPr>
            <p:cNvPr id="29" name="Text Box 4">
              <a:extLst>
                <a:ext uri="{FF2B5EF4-FFF2-40B4-BE49-F238E27FC236}">
                  <a16:creationId xmlns:a16="http://schemas.microsoft.com/office/drawing/2014/main" id="{23858785-4D25-B21B-AA79-A97FAB4729A1}"/>
                </a:ext>
              </a:extLst>
            </p:cNvPr>
            <p:cNvSpPr txBox="1"/>
            <p:nvPr/>
          </p:nvSpPr>
          <p:spPr>
            <a:xfrm>
              <a:off x="1703698" y="2352450"/>
              <a:ext cx="1440334" cy="369332"/>
            </a:xfrm>
            <a:prstGeom prst="rect">
              <a:avLst/>
            </a:prstGeom>
            <a:grpFill/>
            <a:ln w="9525">
              <a:noFill/>
            </a:ln>
          </p:spPr>
          <p:txBody>
            <a:bodyPr wrap="square">
              <a:spAutoFit/>
            </a:bodyPr>
            <a:lstStyle/>
            <a:p>
              <a:r>
                <a:rPr lang="zh-CN" altLang="en-US" dirty="0">
                  <a:solidFill>
                    <a:schemeClr val="bg1"/>
                  </a:solidFill>
                  <a:latin typeface="思源宋体 CN Heavy" pitchFamily="18" charset="-122"/>
                  <a:ea typeface="思源宋体 CN Heavy" pitchFamily="18" charset="-122"/>
                </a:rPr>
                <a:t>输入文本</a:t>
              </a:r>
              <a:endParaRPr lang="zh-CN" altLang="en-US" dirty="0">
                <a:solidFill>
                  <a:schemeClr val="bg1"/>
                </a:solidFill>
                <a:latin typeface="Arial" panose="020B0604020202020204" pitchFamily="34" charset="0"/>
                <a:ea typeface="微软雅黑" panose="020B0503020204020204" pitchFamily="34" charset="-122"/>
              </a:endParaRPr>
            </a:p>
          </p:txBody>
        </p:sp>
        <p:sp>
          <p:nvSpPr>
            <p:cNvPr id="30" name="Text Box 7">
              <a:extLst>
                <a:ext uri="{FF2B5EF4-FFF2-40B4-BE49-F238E27FC236}">
                  <a16:creationId xmlns:a16="http://schemas.microsoft.com/office/drawing/2014/main" id="{292FB2B9-56DC-E474-2351-3C9343479CF1}"/>
                </a:ext>
              </a:extLst>
            </p:cNvPr>
            <p:cNvSpPr txBox="1"/>
            <p:nvPr/>
          </p:nvSpPr>
          <p:spPr>
            <a:xfrm>
              <a:off x="1703698" y="2703198"/>
              <a:ext cx="1107996" cy="369332"/>
            </a:xfrm>
            <a:prstGeom prst="rect">
              <a:avLst/>
            </a:prstGeom>
            <a:grpFill/>
            <a:ln w="9525">
              <a:noFill/>
            </a:ln>
          </p:spPr>
          <p:txBody>
            <a:bodyPr wrap="none" anchor="ctr">
              <a:spAutoFit/>
            </a:bodyPr>
            <a:lstStyle/>
            <a:p>
              <a:r>
                <a:rPr lang="zh-CN" altLang="en-US" dirty="0">
                  <a:solidFill>
                    <a:schemeClr val="bg1"/>
                  </a:solidFill>
                  <a:latin typeface="思源宋体 CN Heavy" pitchFamily="18" charset="-122"/>
                  <a:ea typeface="思源宋体 CN Heavy" pitchFamily="18" charset="-122"/>
                </a:rPr>
                <a:t>输入文本</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218764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ur="5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dur="50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dur="50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dur="50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B7A5D-ACB3-CDC8-9D84-B4585FBA5656}"/>
            </a:ext>
          </a:extLst>
        </p:cNvPr>
        <p:cNvGrpSpPr/>
        <p:nvPr/>
      </p:nvGrpSpPr>
      <p:grpSpPr>
        <a:xfrm>
          <a:off x="0" y="0"/>
          <a:ext cx="0" cy="0"/>
          <a:chOff x="0" y="0"/>
          <a:chExt cx="0" cy="0"/>
        </a:xfrm>
      </p:grpSpPr>
      <p:sp>
        <p:nvSpPr>
          <p:cNvPr id="4" name="矩形: 圆角 3">
            <a:extLst>
              <a:ext uri="{FF2B5EF4-FFF2-40B4-BE49-F238E27FC236}">
                <a16:creationId xmlns:a16="http://schemas.microsoft.com/office/drawing/2014/main" id="{E767386B-C866-F0AF-CB03-68D30780B4AB}"/>
              </a:ext>
            </a:extLst>
          </p:cNvPr>
          <p:cNvSpPr/>
          <p:nvPr/>
        </p:nvSpPr>
        <p:spPr>
          <a:xfrm>
            <a:off x="4151784" y="1232824"/>
            <a:ext cx="3888432" cy="612000"/>
          </a:xfrm>
          <a:prstGeom prst="roundRect">
            <a:avLst>
              <a:gd name="adj" fmla="val 50000"/>
            </a:avLst>
          </a:prstGeom>
          <a:solidFill>
            <a:schemeClr val="accent1"/>
          </a:solidFill>
          <a:ln>
            <a:noFill/>
          </a:ln>
          <a:effectLst>
            <a:outerShdw blurRad="2540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思源宋体 CN Heavy" pitchFamily="18" charset="-122"/>
                <a:ea typeface="思源宋体 CN Heavy" pitchFamily="18" charset="-122"/>
              </a:rPr>
              <a:t>输入标题</a:t>
            </a:r>
          </a:p>
        </p:txBody>
      </p:sp>
      <p:grpSp>
        <p:nvGrpSpPr>
          <p:cNvPr id="5" name="组合 4">
            <a:extLst>
              <a:ext uri="{FF2B5EF4-FFF2-40B4-BE49-F238E27FC236}">
                <a16:creationId xmlns:a16="http://schemas.microsoft.com/office/drawing/2014/main" id="{E0A1A6D8-B99E-8DF6-81FA-B209CFCF4890}"/>
              </a:ext>
            </a:extLst>
          </p:cNvPr>
          <p:cNvGrpSpPr/>
          <p:nvPr/>
        </p:nvGrpSpPr>
        <p:grpSpPr>
          <a:xfrm>
            <a:off x="551384" y="2492896"/>
            <a:ext cx="3124799" cy="3124799"/>
            <a:chOff x="1199456" y="1268760"/>
            <a:chExt cx="4896744" cy="4896744"/>
          </a:xfrm>
        </p:grpSpPr>
        <p:sp>
          <p:nvSpPr>
            <p:cNvPr id="6" name="矩形: 圆角 7">
              <a:extLst>
                <a:ext uri="{FF2B5EF4-FFF2-40B4-BE49-F238E27FC236}">
                  <a16:creationId xmlns:a16="http://schemas.microsoft.com/office/drawing/2014/main" id="{613C0A84-0AAD-6814-FDCD-D06F0AEA08C6}"/>
                </a:ext>
              </a:extLst>
            </p:cNvPr>
            <p:cNvSpPr/>
            <p:nvPr/>
          </p:nvSpPr>
          <p:spPr>
            <a:xfrm>
              <a:off x="1847828" y="1917132"/>
              <a:ext cx="3600000" cy="3600000"/>
            </a:xfrm>
            <a:prstGeom prst="roundRect">
              <a:avLst>
                <a:gd name="adj" fmla="val 50000"/>
              </a:avLst>
            </a:prstGeom>
            <a:solidFill>
              <a:schemeClr val="accent1"/>
            </a:solidFill>
            <a:ln>
              <a:noFill/>
            </a:ln>
            <a:effectLst>
              <a:outerShdw blurRad="2540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思源宋体 CN Heavy" pitchFamily="18" charset="-122"/>
                  <a:ea typeface="思源宋体 CN Heavy" pitchFamily="18" charset="-122"/>
                </a:rPr>
                <a:t>分类 </a:t>
              </a:r>
              <a:r>
                <a:rPr lang="en-US" altLang="zh-CN" sz="2400" dirty="0">
                  <a:latin typeface="思源宋体 CN Heavy" pitchFamily="18" charset="-122"/>
                  <a:ea typeface="思源宋体 CN Heavy" pitchFamily="18" charset="-122"/>
                </a:rPr>
                <a:t>1</a:t>
              </a:r>
            </a:p>
          </p:txBody>
        </p:sp>
        <p:sp>
          <p:nvSpPr>
            <p:cNvPr id="7" name="椭圆 6">
              <a:extLst>
                <a:ext uri="{FF2B5EF4-FFF2-40B4-BE49-F238E27FC236}">
                  <a16:creationId xmlns:a16="http://schemas.microsoft.com/office/drawing/2014/main" id="{E4DCE4EA-25DC-AB69-CF04-D3AF79319EBA}"/>
                </a:ext>
              </a:extLst>
            </p:cNvPr>
            <p:cNvSpPr/>
            <p:nvPr/>
          </p:nvSpPr>
          <p:spPr>
            <a:xfrm>
              <a:off x="1199456" y="1268760"/>
              <a:ext cx="4896744" cy="4896744"/>
            </a:xfrm>
            <a:prstGeom prst="ellipse">
              <a:avLst/>
            </a:prstGeom>
            <a:noFill/>
            <a:ln>
              <a:gradFill>
                <a:gsLst>
                  <a:gs pos="0">
                    <a:schemeClr val="accent1">
                      <a:lumMod val="5000"/>
                      <a:lumOff val="95000"/>
                    </a:schemeClr>
                  </a:gs>
                  <a:gs pos="100000">
                    <a:schemeClr val="accent1">
                      <a:lumMod val="30000"/>
                      <a:lumOff val="70000"/>
                    </a:schemeClr>
                  </a:gs>
                </a:gsLst>
                <a:lin ang="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grpSp>
      <p:sp>
        <p:nvSpPr>
          <p:cNvPr id="8" name="矩形: 圆角 9">
            <a:extLst>
              <a:ext uri="{FF2B5EF4-FFF2-40B4-BE49-F238E27FC236}">
                <a16:creationId xmlns:a16="http://schemas.microsoft.com/office/drawing/2014/main" id="{6EF601DA-3A77-56A9-C527-64B3B0B82949}"/>
              </a:ext>
            </a:extLst>
          </p:cNvPr>
          <p:cNvSpPr/>
          <p:nvPr/>
        </p:nvSpPr>
        <p:spPr>
          <a:xfrm>
            <a:off x="4089934" y="2335405"/>
            <a:ext cx="2448000" cy="468000"/>
          </a:xfrm>
          <a:prstGeom prst="roundRect">
            <a:avLst>
              <a:gd name="adj" fmla="val 50000"/>
            </a:avLst>
          </a:prstGeom>
          <a:solidFill>
            <a:schemeClr val="bg1"/>
          </a:solidFill>
          <a:ln>
            <a:noFill/>
          </a:ln>
          <a:effectLst>
            <a:outerShdw blurRad="2540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85000"/>
                    <a:lumOff val="15000"/>
                  </a:schemeClr>
                </a:solidFill>
                <a:latin typeface="思源宋体 CN Heavy" pitchFamily="18" charset="-122"/>
                <a:ea typeface="思源宋体 CN Heavy" pitchFamily="18" charset="-122"/>
              </a:rPr>
              <a:t>输入标题</a:t>
            </a:r>
          </a:p>
        </p:txBody>
      </p:sp>
      <p:sp>
        <p:nvSpPr>
          <p:cNvPr id="9" name="文本框 8">
            <a:extLst>
              <a:ext uri="{FF2B5EF4-FFF2-40B4-BE49-F238E27FC236}">
                <a16:creationId xmlns:a16="http://schemas.microsoft.com/office/drawing/2014/main" id="{CC7E3076-06E3-647B-A513-F9450BC4DFFF}"/>
              </a:ext>
            </a:extLst>
          </p:cNvPr>
          <p:cNvSpPr txBox="1"/>
          <p:nvPr/>
        </p:nvSpPr>
        <p:spPr>
          <a:xfrm>
            <a:off x="4089934" y="2915302"/>
            <a:ext cx="7550682" cy="830997"/>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输入文本</a:t>
            </a:r>
          </a:p>
          <a:p>
            <a:pPr marL="285750" indent="-285750">
              <a:buFont typeface="Arial" panose="020B0604020202020204" pitchFamily="34" charset="0"/>
              <a:buChar cha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输入文本</a:t>
            </a:r>
          </a:p>
          <a:p>
            <a:pPr marL="285750" indent="-285750">
              <a:buFont typeface="Arial" panose="020B0604020202020204" pitchFamily="34" charset="0"/>
              <a:buChar cha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输入文本</a:t>
            </a:r>
          </a:p>
        </p:txBody>
      </p:sp>
      <p:sp>
        <p:nvSpPr>
          <p:cNvPr id="10" name="矩形: 圆角 11">
            <a:extLst>
              <a:ext uri="{FF2B5EF4-FFF2-40B4-BE49-F238E27FC236}">
                <a16:creationId xmlns:a16="http://schemas.microsoft.com/office/drawing/2014/main" id="{20037B8E-FBB9-7DBD-CF46-F038F5C86BB7}"/>
              </a:ext>
            </a:extLst>
          </p:cNvPr>
          <p:cNvSpPr/>
          <p:nvPr/>
        </p:nvSpPr>
        <p:spPr>
          <a:xfrm>
            <a:off x="4151783" y="4220157"/>
            <a:ext cx="3124799" cy="468000"/>
          </a:xfrm>
          <a:prstGeom prst="roundRect">
            <a:avLst>
              <a:gd name="adj" fmla="val 50000"/>
            </a:avLst>
          </a:prstGeom>
          <a:solidFill>
            <a:schemeClr val="bg1"/>
          </a:solidFill>
          <a:ln>
            <a:noFill/>
          </a:ln>
          <a:effectLst>
            <a:outerShdw blurRad="2540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85000"/>
                    <a:lumOff val="15000"/>
                  </a:schemeClr>
                </a:solidFill>
                <a:latin typeface="思源宋体 CN Heavy" pitchFamily="18" charset="-122"/>
                <a:ea typeface="思源宋体 CN Heavy" pitchFamily="18" charset="-122"/>
              </a:rPr>
              <a:t>输入标题</a:t>
            </a:r>
          </a:p>
        </p:txBody>
      </p:sp>
      <p:sp>
        <p:nvSpPr>
          <p:cNvPr id="12" name="文本框 11">
            <a:extLst>
              <a:ext uri="{FF2B5EF4-FFF2-40B4-BE49-F238E27FC236}">
                <a16:creationId xmlns:a16="http://schemas.microsoft.com/office/drawing/2014/main" id="{9982AFA3-DD1E-E50F-76A2-85DB313CDF3F}"/>
              </a:ext>
            </a:extLst>
          </p:cNvPr>
          <p:cNvSpPr txBox="1"/>
          <p:nvPr/>
        </p:nvSpPr>
        <p:spPr>
          <a:xfrm>
            <a:off x="1175706" y="519530"/>
            <a:ext cx="1620957" cy="523220"/>
          </a:xfrm>
          <a:prstGeom prst="rect">
            <a:avLst/>
          </a:prstGeom>
          <a:noFill/>
        </p:spPr>
        <p:txBody>
          <a:bodyPr wrap="none" rtlCol="0">
            <a:spAutoFit/>
          </a:bodyPr>
          <a:lstStyle>
            <a:defPPr>
              <a:defRPr lang="en-US"/>
            </a:defPPr>
            <a:lvl1pPr>
              <a:defRPr sz="2800">
                <a:solidFill>
                  <a:schemeClr val="tx1">
                    <a:lumMod val="85000"/>
                    <a:lumOff val="15000"/>
                  </a:schemeClr>
                </a:solidFill>
                <a:latin typeface="优设标题黑" panose="00000500000000000000" pitchFamily="2" charset="-122"/>
                <a:ea typeface="优设标题黑" panose="00000500000000000000" pitchFamily="2" charset="-122"/>
              </a:defRPr>
            </a:lvl1pPr>
          </a:lstStyle>
          <a:p>
            <a:r>
              <a:rPr lang="zh-CN" altLang="en-US" dirty="0">
                <a:latin typeface="思源宋体 CN Heavy" pitchFamily="18" charset="-122"/>
                <a:ea typeface="思源宋体 CN Heavy" pitchFamily="18" charset="-122"/>
              </a:rPr>
              <a:t>输入标题</a:t>
            </a:r>
          </a:p>
        </p:txBody>
      </p:sp>
      <p:sp>
        <p:nvSpPr>
          <p:cNvPr id="13" name="灯片编号占位符 12">
            <a:extLst>
              <a:ext uri="{FF2B5EF4-FFF2-40B4-BE49-F238E27FC236}">
                <a16:creationId xmlns:a16="http://schemas.microsoft.com/office/drawing/2014/main" id="{DB3B52EC-ADD8-0169-D7FE-6CA02EA8F453}"/>
              </a:ext>
            </a:extLst>
          </p:cNvPr>
          <p:cNvSpPr>
            <a:spLocks noGrp="1"/>
          </p:cNvSpPr>
          <p:nvPr>
            <p:ph type="sldNum" sz="quarter" idx="4294967295"/>
          </p:nvPr>
        </p:nvSpPr>
        <p:spPr>
          <a:xfrm>
            <a:off x="9448800" y="6356350"/>
            <a:ext cx="2743200" cy="365125"/>
          </a:xfrm>
        </p:spPr>
        <p:txBody>
          <a:bodyPr/>
          <a:lstStyle/>
          <a:p>
            <a:fld id="{045B9AAA-CDB6-0A45-8866-80CA7C01FA32}" type="slidenum">
              <a:rPr kumimoji="1" lang="zh-CN" altLang="en-US" smtClean="0"/>
              <a:t>5</a:t>
            </a:fld>
            <a:endParaRPr kumimoji="1" lang="zh-CN" altLang="en-US"/>
          </a:p>
        </p:txBody>
      </p:sp>
      <p:sp>
        <p:nvSpPr>
          <p:cNvPr id="14" name="文本框 13">
            <a:extLst>
              <a:ext uri="{FF2B5EF4-FFF2-40B4-BE49-F238E27FC236}">
                <a16:creationId xmlns:a16="http://schemas.microsoft.com/office/drawing/2014/main" id="{D7E382A4-7380-E6F8-E1EA-D6574A2F594F}"/>
              </a:ext>
            </a:extLst>
          </p:cNvPr>
          <p:cNvSpPr txBox="1"/>
          <p:nvPr/>
        </p:nvSpPr>
        <p:spPr>
          <a:xfrm>
            <a:off x="4089934" y="4934107"/>
            <a:ext cx="7550682" cy="830997"/>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输入文本</a:t>
            </a:r>
          </a:p>
          <a:p>
            <a:pPr marL="285750" indent="-285750">
              <a:buFont typeface="Arial" panose="020B0604020202020204" pitchFamily="34" charset="0"/>
              <a:buChar cha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输入文本</a:t>
            </a:r>
          </a:p>
          <a:p>
            <a:pPr marL="285750" indent="-285750">
              <a:buFont typeface="Arial" panose="020B0604020202020204" pitchFamily="34" charset="0"/>
              <a:buChar cha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输入文本</a:t>
            </a:r>
          </a:p>
        </p:txBody>
      </p:sp>
    </p:spTree>
    <p:extLst>
      <p:ext uri="{BB962C8B-B14F-4D97-AF65-F5344CB8AC3E}">
        <p14:creationId xmlns:p14="http://schemas.microsoft.com/office/powerpoint/2010/main" val="36914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to="0" calcmode="lin" valueType="num">
                                      <p:cBhvr>
                                        <p:cTn id="7" dur="500" decel="100000" fill="hold">
                                          <p:stCondLst>
                                            <p:cond delay="0"/>
                                          </p:stCondLst>
                                        </p:cTn>
                                        <p:tgtEl>
                                          <p:spTgt spid="4"/>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4"/>
                                        </p:tgtEl>
                                      </p:cBhvr>
                                    </p:animEffect>
                                    <p:animScale>
                                      <p:cBhvr>
                                        <p:cTn id="9" dur="500" decel="100000" fill="hold">
                                          <p:stCondLst>
                                            <p:cond delay="0"/>
                                          </p:stCondLst>
                                        </p:cTn>
                                        <p:tgtEl>
                                          <p:spTgt spid="4"/>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53" presetClass="entr" presetSubtype="16" dur="5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dur="50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dur="50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dur="50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dur="50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4">
            <a:extLst>
              <a:ext uri="{FF2B5EF4-FFF2-40B4-BE49-F238E27FC236}">
                <a16:creationId xmlns:a16="http://schemas.microsoft.com/office/drawing/2014/main" id="{4E159067-A539-9E63-0BFB-634A3A66C463}"/>
              </a:ext>
            </a:extLst>
          </p:cNvPr>
          <p:cNvSpPr/>
          <p:nvPr/>
        </p:nvSpPr>
        <p:spPr>
          <a:xfrm>
            <a:off x="1055440" y="1664776"/>
            <a:ext cx="10027141" cy="1908000"/>
          </a:xfrm>
          <a:prstGeom prst="roundRect">
            <a:avLst/>
          </a:prstGeom>
          <a:solidFill>
            <a:schemeClr val="bg1"/>
          </a:solidFill>
          <a:ln>
            <a:noFill/>
          </a:ln>
          <a:effectLst>
            <a:outerShdw blurRad="254000" dist="50800" dir="5400000" algn="ctr"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0" rIns="360000" rtlCol="0" anchor="ctr"/>
          <a:lstStyle/>
          <a:p>
            <a:pPr algn="ctr">
              <a:lnSpc>
                <a:spcPct val="130000"/>
              </a:lnSpc>
            </a:pPr>
            <a:r>
              <a:rPr lang="zh-CN" altLang="en-US" dirty="0">
                <a:solidFill>
                  <a:prstClr val="black">
                    <a:lumMod val="75000"/>
                    <a:lumOff val="25000"/>
                  </a:prstClr>
                </a:solidFill>
                <a:latin typeface="Microsoft YaHei" panose="020B0503020204020204" pitchFamily="34" charset="-122"/>
                <a:ea typeface="Microsoft YaHei" panose="020B0503020204020204" pitchFamily="34" charset="-122"/>
                <a:sym typeface="思源黑体 CN Normal" panose="020B0400000000000000" pitchFamily="34" charset="-122"/>
              </a:rPr>
              <a:t>在这里输入你的正文阐述与关键词标题相关的具体内容，若字数太多酌情删减文案在这里输入你的正文阐述与关键词标题相关的具体内容，若字数太多酌情删减文案</a:t>
            </a:r>
          </a:p>
          <a:p>
            <a:pPr algn="ctr">
              <a:lnSpc>
                <a:spcPct val="130000"/>
              </a:lnSpc>
            </a:pPr>
            <a:r>
              <a:rPr lang="zh-CN" altLang="en-US" dirty="0">
                <a:solidFill>
                  <a:prstClr val="black">
                    <a:lumMod val="75000"/>
                    <a:lumOff val="25000"/>
                  </a:prstClr>
                </a:solidFill>
                <a:latin typeface="Microsoft YaHei" panose="020B0503020204020204" pitchFamily="34" charset="-122"/>
                <a:ea typeface="Microsoft YaHei" panose="020B0503020204020204" pitchFamily="34" charset="-122"/>
                <a:sym typeface="思源黑体 CN Normal" panose="020B0400000000000000" pitchFamily="34" charset="-122"/>
              </a:rPr>
              <a:t>在这里输入你的正文阐述与关键词标题相关的具体内容，若字数太多酌情删减文案</a:t>
            </a:r>
          </a:p>
          <a:p>
            <a:pPr algn="ctr">
              <a:lnSpc>
                <a:spcPct val="130000"/>
              </a:lnSpc>
            </a:pPr>
            <a:endParaRPr lang="zh-CN" altLang="en-US" dirty="0">
              <a:solidFill>
                <a:prstClr val="black">
                  <a:lumMod val="75000"/>
                  <a:lumOff val="25000"/>
                </a:prstClr>
              </a:solidFill>
              <a:latin typeface="Microsoft YaHei" panose="020B0503020204020204" pitchFamily="34" charset="-122"/>
              <a:ea typeface="Microsoft YaHei" panose="020B0503020204020204" pitchFamily="34" charset="-122"/>
              <a:sym typeface="思源黑体 CN Normal" panose="020B0400000000000000" pitchFamily="34" charset="-122"/>
            </a:endParaRPr>
          </a:p>
        </p:txBody>
      </p:sp>
      <p:sp>
        <p:nvSpPr>
          <p:cNvPr id="5" name="矩形: 圆角 5">
            <a:extLst>
              <a:ext uri="{FF2B5EF4-FFF2-40B4-BE49-F238E27FC236}">
                <a16:creationId xmlns:a16="http://schemas.microsoft.com/office/drawing/2014/main" id="{868B56BB-CA0B-B898-DE9F-2562FB785B84}"/>
              </a:ext>
            </a:extLst>
          </p:cNvPr>
          <p:cNvSpPr/>
          <p:nvPr/>
        </p:nvSpPr>
        <p:spPr>
          <a:xfrm>
            <a:off x="1055440" y="3897264"/>
            <a:ext cx="10027141" cy="1908000"/>
          </a:xfrm>
          <a:prstGeom prst="roundRect">
            <a:avLst/>
          </a:prstGeom>
          <a:solidFill>
            <a:srgbClr val="005BAA"/>
          </a:solidFill>
          <a:ln>
            <a:noFill/>
          </a:ln>
          <a:effectLst>
            <a:outerShdw blurRad="254000" dist="50800" dir="5400000" algn="ctr"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0" rIns="360000" rtlCol="0" anchor="ctr"/>
          <a:lstStyle/>
          <a:p>
            <a:pPr indent="457200">
              <a:lnSpc>
                <a:spcPct val="150000"/>
              </a:lnSpc>
            </a:pPr>
            <a:r>
              <a:rPr lang="zh-CN" altLang="en-US" dirty="0">
                <a:solidFill>
                  <a:schemeClr val="bg1"/>
                </a:solidFill>
                <a:latin typeface="Microsoft YaHei" panose="020B0503020204020204" pitchFamily="34" charset="-122"/>
                <a:ea typeface="Microsoft YaHei" panose="020B0503020204020204" pitchFamily="34" charset="-122"/>
                <a:sym typeface="思源黑体 CN Normal" panose="020B0400000000000000" pitchFamily="34" charset="-122"/>
              </a:rPr>
              <a:t>在这里输入你的正文阐述与关键词标题相关的具体内容，若字数太多酌情删减文案在这里输入你的正文阐述与关键词标题相关的具体内容，若字数太多酌情删减文案在这里输入你的正文阐述与关键词标题相关的具体内容，若字数太多酌情删减文案。</a:t>
            </a:r>
          </a:p>
          <a:p>
            <a:pPr indent="457200">
              <a:lnSpc>
                <a:spcPct val="15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6">
            <a:extLst>
              <a:ext uri="{FF2B5EF4-FFF2-40B4-BE49-F238E27FC236}">
                <a16:creationId xmlns:a16="http://schemas.microsoft.com/office/drawing/2014/main" id="{C7C90C79-F5C4-87F0-3857-2FCD80F8BF37}"/>
              </a:ext>
            </a:extLst>
          </p:cNvPr>
          <p:cNvSpPr>
            <a:spLocks noGrp="1"/>
          </p:cNvSpPr>
          <p:nvPr>
            <p:ph type="sldNum" sz="quarter" idx="4294967295"/>
          </p:nvPr>
        </p:nvSpPr>
        <p:spPr>
          <a:xfrm>
            <a:off x="9448800" y="6356350"/>
            <a:ext cx="2743200" cy="365125"/>
          </a:xfrm>
        </p:spPr>
        <p:txBody>
          <a:bodyPr/>
          <a:lstStyle/>
          <a:p>
            <a:fld id="{045B9AAA-CDB6-0A45-8866-80CA7C01FA32}" type="slidenum">
              <a:rPr kumimoji="1" lang="zh-CN" altLang="en-US" smtClean="0"/>
              <a:t>6</a:t>
            </a:fld>
            <a:endParaRPr kumimoji="1" lang="zh-CN" altLang="en-US"/>
          </a:p>
        </p:txBody>
      </p:sp>
      <p:sp>
        <p:nvSpPr>
          <p:cNvPr id="8" name="文本框 7">
            <a:extLst>
              <a:ext uri="{FF2B5EF4-FFF2-40B4-BE49-F238E27FC236}">
                <a16:creationId xmlns:a16="http://schemas.microsoft.com/office/drawing/2014/main" id="{AC934E3F-B13A-DF1F-B160-623D18523DA0}"/>
              </a:ext>
            </a:extLst>
          </p:cNvPr>
          <p:cNvSpPr txBox="1"/>
          <p:nvPr/>
        </p:nvSpPr>
        <p:spPr>
          <a:xfrm>
            <a:off x="1175706" y="519530"/>
            <a:ext cx="1620957" cy="523220"/>
          </a:xfrm>
          <a:prstGeom prst="rect">
            <a:avLst/>
          </a:prstGeom>
          <a:noFill/>
        </p:spPr>
        <p:txBody>
          <a:bodyPr wrap="none" rtlCol="0">
            <a:spAutoFit/>
          </a:bodyPr>
          <a:lstStyle>
            <a:defPPr>
              <a:defRPr lang="en-US"/>
            </a:defPPr>
            <a:lvl1pPr>
              <a:defRPr sz="2800">
                <a:solidFill>
                  <a:schemeClr val="tx1">
                    <a:lumMod val="85000"/>
                    <a:lumOff val="15000"/>
                  </a:schemeClr>
                </a:solidFill>
                <a:latin typeface="优设标题黑" panose="00000500000000000000" pitchFamily="2" charset="-122"/>
                <a:ea typeface="优设标题黑" panose="00000500000000000000" pitchFamily="2" charset="-122"/>
              </a:defRPr>
            </a:lvl1pPr>
          </a:lstStyle>
          <a:p>
            <a:r>
              <a:rPr lang="zh-CN" altLang="en-US" dirty="0">
                <a:latin typeface="思源宋体 CN Heavy" pitchFamily="18" charset="-122"/>
                <a:ea typeface="思源宋体 CN Heavy" pitchFamily="18" charset="-122"/>
              </a:rPr>
              <a:t>输入标题</a:t>
            </a:r>
          </a:p>
        </p:txBody>
      </p:sp>
    </p:spTree>
    <p:extLst>
      <p:ext uri="{BB962C8B-B14F-4D97-AF65-F5344CB8AC3E}">
        <p14:creationId xmlns:p14="http://schemas.microsoft.com/office/powerpoint/2010/main" val="389611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ur="5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ur="5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4">
            <a:extLst>
              <a:ext uri="{FF2B5EF4-FFF2-40B4-BE49-F238E27FC236}">
                <a16:creationId xmlns:a16="http://schemas.microsoft.com/office/drawing/2014/main" id="{1244FDEF-FE4A-E9EA-F8E6-B4FE382D6D30}"/>
              </a:ext>
            </a:extLst>
          </p:cNvPr>
          <p:cNvSpPr/>
          <p:nvPr/>
        </p:nvSpPr>
        <p:spPr>
          <a:xfrm>
            <a:off x="1055440" y="2024776"/>
            <a:ext cx="2448000" cy="468000"/>
          </a:xfrm>
          <a:prstGeom prst="roundRect">
            <a:avLst>
              <a:gd name="adj" fmla="val 50000"/>
            </a:avLst>
          </a:prstGeom>
          <a:solidFill>
            <a:schemeClr val="bg1"/>
          </a:solidFill>
          <a:ln>
            <a:noFill/>
          </a:ln>
          <a:effectLst>
            <a:outerShdw blurRad="2540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85000"/>
                    <a:lumOff val="15000"/>
                  </a:schemeClr>
                </a:solidFill>
                <a:latin typeface="思源宋体 CN Heavy" pitchFamily="18" charset="-122"/>
                <a:ea typeface="思源宋体 CN Heavy" pitchFamily="18" charset="-122"/>
              </a:rPr>
              <a:t>输入标题</a:t>
            </a:r>
          </a:p>
        </p:txBody>
      </p:sp>
      <p:sp>
        <p:nvSpPr>
          <p:cNvPr id="7" name="文本框 6">
            <a:extLst>
              <a:ext uri="{FF2B5EF4-FFF2-40B4-BE49-F238E27FC236}">
                <a16:creationId xmlns:a16="http://schemas.microsoft.com/office/drawing/2014/main" id="{41DDBB31-0A48-3887-792C-E1DC60560C64}"/>
              </a:ext>
            </a:extLst>
          </p:cNvPr>
          <p:cNvSpPr txBox="1"/>
          <p:nvPr/>
        </p:nvSpPr>
        <p:spPr>
          <a:xfrm>
            <a:off x="1055440" y="2601231"/>
            <a:ext cx="4680520" cy="523220"/>
          </a:xfrm>
          <a:prstGeom prst="rect">
            <a:avLst/>
          </a:prstGeom>
          <a:noFill/>
        </p:spPr>
        <p:txBody>
          <a:bodyPr wrap="square" rtlCol="0">
            <a:spAutoFit/>
          </a:bodyPr>
          <a:lstStyle/>
          <a:p>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a:t>
            </a:r>
          </a:p>
        </p:txBody>
      </p:sp>
      <p:sp>
        <p:nvSpPr>
          <p:cNvPr id="8" name="矩形: 圆角 4">
            <a:extLst>
              <a:ext uri="{FF2B5EF4-FFF2-40B4-BE49-F238E27FC236}">
                <a16:creationId xmlns:a16="http://schemas.microsoft.com/office/drawing/2014/main" id="{68FA13E3-EE50-5787-AB08-E3042358C703}"/>
              </a:ext>
            </a:extLst>
          </p:cNvPr>
          <p:cNvSpPr/>
          <p:nvPr/>
        </p:nvSpPr>
        <p:spPr>
          <a:xfrm>
            <a:off x="6541840" y="2024776"/>
            <a:ext cx="2448000" cy="468000"/>
          </a:xfrm>
          <a:prstGeom prst="roundRect">
            <a:avLst>
              <a:gd name="adj" fmla="val 50000"/>
            </a:avLst>
          </a:prstGeom>
          <a:solidFill>
            <a:schemeClr val="bg1"/>
          </a:solidFill>
          <a:ln>
            <a:noFill/>
          </a:ln>
          <a:effectLst>
            <a:outerShdw blurRad="2540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85000"/>
                    <a:lumOff val="15000"/>
                  </a:schemeClr>
                </a:solidFill>
                <a:latin typeface="思源宋体 CN Heavy" pitchFamily="18" charset="-122"/>
                <a:ea typeface="思源宋体 CN Heavy" pitchFamily="18" charset="-122"/>
              </a:rPr>
              <a:t>输入标题</a:t>
            </a:r>
          </a:p>
        </p:txBody>
      </p:sp>
      <p:sp>
        <p:nvSpPr>
          <p:cNvPr id="9" name="文本框 8">
            <a:extLst>
              <a:ext uri="{FF2B5EF4-FFF2-40B4-BE49-F238E27FC236}">
                <a16:creationId xmlns:a16="http://schemas.microsoft.com/office/drawing/2014/main" id="{E76D867A-A95E-A22C-031D-739A49AFE48F}"/>
              </a:ext>
            </a:extLst>
          </p:cNvPr>
          <p:cNvSpPr txBox="1"/>
          <p:nvPr/>
        </p:nvSpPr>
        <p:spPr>
          <a:xfrm>
            <a:off x="6541840" y="2601231"/>
            <a:ext cx="4680520" cy="523220"/>
          </a:xfrm>
          <a:prstGeom prst="rect">
            <a:avLst/>
          </a:prstGeom>
          <a:noFill/>
        </p:spPr>
        <p:txBody>
          <a:bodyPr wrap="square" rtlCol="0">
            <a:spAutoFit/>
          </a:bodyPr>
          <a:lstStyle/>
          <a:p>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a:t>
            </a:r>
          </a:p>
        </p:txBody>
      </p:sp>
      <p:sp>
        <p:nvSpPr>
          <p:cNvPr id="10" name="灯片编号占位符 9">
            <a:extLst>
              <a:ext uri="{FF2B5EF4-FFF2-40B4-BE49-F238E27FC236}">
                <a16:creationId xmlns:a16="http://schemas.microsoft.com/office/drawing/2014/main" id="{6576AC44-823F-04B8-E6E8-2E84A47218AE}"/>
              </a:ext>
            </a:extLst>
          </p:cNvPr>
          <p:cNvSpPr>
            <a:spLocks noGrp="1"/>
          </p:cNvSpPr>
          <p:nvPr>
            <p:ph type="sldNum" sz="quarter" idx="4294967295"/>
          </p:nvPr>
        </p:nvSpPr>
        <p:spPr>
          <a:xfrm>
            <a:off x="9448800" y="6356350"/>
            <a:ext cx="2743200" cy="365125"/>
          </a:xfrm>
        </p:spPr>
        <p:txBody>
          <a:bodyPr/>
          <a:lstStyle/>
          <a:p>
            <a:fld id="{045B9AAA-CDB6-0A45-8866-80CA7C01FA32}" type="slidenum">
              <a:rPr kumimoji="1" lang="zh-CN" altLang="en-US" smtClean="0"/>
              <a:t>7</a:t>
            </a:fld>
            <a:endParaRPr kumimoji="1" lang="zh-CN" altLang="en-US"/>
          </a:p>
        </p:txBody>
      </p:sp>
      <p:sp>
        <p:nvSpPr>
          <p:cNvPr id="11" name="文本框 10">
            <a:extLst>
              <a:ext uri="{FF2B5EF4-FFF2-40B4-BE49-F238E27FC236}">
                <a16:creationId xmlns:a16="http://schemas.microsoft.com/office/drawing/2014/main" id="{BA5987E6-A126-B62E-D1F9-6EFF2E772234}"/>
              </a:ext>
            </a:extLst>
          </p:cNvPr>
          <p:cNvSpPr txBox="1"/>
          <p:nvPr/>
        </p:nvSpPr>
        <p:spPr>
          <a:xfrm>
            <a:off x="1175706" y="519530"/>
            <a:ext cx="1620957" cy="523220"/>
          </a:xfrm>
          <a:prstGeom prst="rect">
            <a:avLst/>
          </a:prstGeom>
          <a:noFill/>
        </p:spPr>
        <p:txBody>
          <a:bodyPr wrap="none" rtlCol="0">
            <a:spAutoFit/>
          </a:bodyPr>
          <a:lstStyle>
            <a:defPPr>
              <a:defRPr lang="en-US"/>
            </a:defPPr>
            <a:lvl1pPr>
              <a:defRPr sz="2800">
                <a:solidFill>
                  <a:schemeClr val="tx1">
                    <a:lumMod val="85000"/>
                    <a:lumOff val="15000"/>
                  </a:schemeClr>
                </a:solidFill>
                <a:latin typeface="优设标题黑" panose="00000500000000000000" pitchFamily="2" charset="-122"/>
                <a:ea typeface="优设标题黑" panose="00000500000000000000" pitchFamily="2" charset="-122"/>
              </a:defRPr>
            </a:lvl1pPr>
          </a:lstStyle>
          <a:p>
            <a:r>
              <a:rPr lang="zh-CN" altLang="en-US" dirty="0">
                <a:latin typeface="思源宋体 CN Heavy" pitchFamily="18" charset="-122"/>
                <a:ea typeface="思源宋体 CN Heavy" pitchFamily="18" charset="-122"/>
              </a:rPr>
              <a:t>输入标题</a:t>
            </a:r>
          </a:p>
        </p:txBody>
      </p:sp>
      <p:sp>
        <p:nvSpPr>
          <p:cNvPr id="12" name="矩形: 圆角 4">
            <a:extLst>
              <a:ext uri="{FF2B5EF4-FFF2-40B4-BE49-F238E27FC236}">
                <a16:creationId xmlns:a16="http://schemas.microsoft.com/office/drawing/2014/main" id="{67B036C2-1A8E-15CA-71FD-91BDE85C0EF0}"/>
              </a:ext>
            </a:extLst>
          </p:cNvPr>
          <p:cNvSpPr/>
          <p:nvPr/>
        </p:nvSpPr>
        <p:spPr>
          <a:xfrm>
            <a:off x="1055440" y="3426065"/>
            <a:ext cx="2448000" cy="468000"/>
          </a:xfrm>
          <a:prstGeom prst="roundRect">
            <a:avLst>
              <a:gd name="adj" fmla="val 50000"/>
            </a:avLst>
          </a:prstGeom>
          <a:solidFill>
            <a:schemeClr val="bg1"/>
          </a:solidFill>
          <a:ln>
            <a:noFill/>
          </a:ln>
          <a:effectLst>
            <a:outerShdw blurRad="2540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85000"/>
                    <a:lumOff val="15000"/>
                  </a:schemeClr>
                </a:solidFill>
                <a:latin typeface="思源宋体 CN Heavy" pitchFamily="18" charset="-122"/>
                <a:ea typeface="思源宋体 CN Heavy" pitchFamily="18" charset="-122"/>
              </a:rPr>
              <a:t>输入标题</a:t>
            </a:r>
          </a:p>
        </p:txBody>
      </p:sp>
      <p:sp>
        <p:nvSpPr>
          <p:cNvPr id="13" name="文本框 12">
            <a:extLst>
              <a:ext uri="{FF2B5EF4-FFF2-40B4-BE49-F238E27FC236}">
                <a16:creationId xmlns:a16="http://schemas.microsoft.com/office/drawing/2014/main" id="{409A4671-C284-85CF-84CF-589F99620A2D}"/>
              </a:ext>
            </a:extLst>
          </p:cNvPr>
          <p:cNvSpPr txBox="1"/>
          <p:nvPr/>
        </p:nvSpPr>
        <p:spPr>
          <a:xfrm>
            <a:off x="1055440" y="4002520"/>
            <a:ext cx="4680520" cy="523220"/>
          </a:xfrm>
          <a:prstGeom prst="rect">
            <a:avLst/>
          </a:prstGeom>
          <a:noFill/>
        </p:spPr>
        <p:txBody>
          <a:bodyPr wrap="square" rtlCol="0">
            <a:spAutoFit/>
          </a:bodyPr>
          <a:lstStyle/>
          <a:p>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a:t>
            </a:r>
          </a:p>
        </p:txBody>
      </p:sp>
      <p:sp>
        <p:nvSpPr>
          <p:cNvPr id="14" name="矩形: 圆角 4">
            <a:extLst>
              <a:ext uri="{FF2B5EF4-FFF2-40B4-BE49-F238E27FC236}">
                <a16:creationId xmlns:a16="http://schemas.microsoft.com/office/drawing/2014/main" id="{95E7855C-A4C9-3C11-B4B4-CDD1C4A3BD87}"/>
              </a:ext>
            </a:extLst>
          </p:cNvPr>
          <p:cNvSpPr/>
          <p:nvPr/>
        </p:nvSpPr>
        <p:spPr>
          <a:xfrm>
            <a:off x="6541840" y="3426065"/>
            <a:ext cx="2448000" cy="468000"/>
          </a:xfrm>
          <a:prstGeom prst="roundRect">
            <a:avLst>
              <a:gd name="adj" fmla="val 50000"/>
            </a:avLst>
          </a:prstGeom>
          <a:solidFill>
            <a:schemeClr val="bg1"/>
          </a:solidFill>
          <a:ln>
            <a:noFill/>
          </a:ln>
          <a:effectLst>
            <a:outerShdw blurRad="2540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85000"/>
                    <a:lumOff val="15000"/>
                  </a:schemeClr>
                </a:solidFill>
                <a:latin typeface="思源宋体 CN Heavy" pitchFamily="18" charset="-122"/>
                <a:ea typeface="思源宋体 CN Heavy" pitchFamily="18" charset="-122"/>
              </a:rPr>
              <a:t>输入标题</a:t>
            </a:r>
          </a:p>
        </p:txBody>
      </p:sp>
      <p:sp>
        <p:nvSpPr>
          <p:cNvPr id="15" name="文本框 14">
            <a:extLst>
              <a:ext uri="{FF2B5EF4-FFF2-40B4-BE49-F238E27FC236}">
                <a16:creationId xmlns:a16="http://schemas.microsoft.com/office/drawing/2014/main" id="{CC1AB667-6B42-5C2E-7A79-372283C1F00C}"/>
              </a:ext>
            </a:extLst>
          </p:cNvPr>
          <p:cNvSpPr txBox="1"/>
          <p:nvPr/>
        </p:nvSpPr>
        <p:spPr>
          <a:xfrm>
            <a:off x="6541840" y="4002520"/>
            <a:ext cx="4680520" cy="523220"/>
          </a:xfrm>
          <a:prstGeom prst="rect">
            <a:avLst/>
          </a:prstGeom>
          <a:noFill/>
        </p:spPr>
        <p:txBody>
          <a:bodyPr wrap="square" rtlCol="0">
            <a:spAutoFit/>
          </a:bodyPr>
          <a:lstStyle/>
          <a:p>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a:t>
            </a:r>
          </a:p>
        </p:txBody>
      </p:sp>
      <p:sp>
        <p:nvSpPr>
          <p:cNvPr id="16" name="矩形: 圆角 4">
            <a:extLst>
              <a:ext uri="{FF2B5EF4-FFF2-40B4-BE49-F238E27FC236}">
                <a16:creationId xmlns:a16="http://schemas.microsoft.com/office/drawing/2014/main" id="{52138F27-824C-473E-810F-AF5B82B4C0DE}"/>
              </a:ext>
            </a:extLst>
          </p:cNvPr>
          <p:cNvSpPr/>
          <p:nvPr/>
        </p:nvSpPr>
        <p:spPr>
          <a:xfrm>
            <a:off x="1055440" y="4839229"/>
            <a:ext cx="2448000" cy="468000"/>
          </a:xfrm>
          <a:prstGeom prst="roundRect">
            <a:avLst>
              <a:gd name="adj" fmla="val 50000"/>
            </a:avLst>
          </a:prstGeom>
          <a:solidFill>
            <a:schemeClr val="bg1"/>
          </a:solidFill>
          <a:ln>
            <a:noFill/>
          </a:ln>
          <a:effectLst>
            <a:outerShdw blurRad="2540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85000"/>
                    <a:lumOff val="15000"/>
                  </a:schemeClr>
                </a:solidFill>
                <a:latin typeface="思源宋体 CN Heavy" pitchFamily="18" charset="-122"/>
                <a:ea typeface="思源宋体 CN Heavy" pitchFamily="18" charset="-122"/>
              </a:rPr>
              <a:t>输入标题</a:t>
            </a:r>
          </a:p>
        </p:txBody>
      </p:sp>
      <p:sp>
        <p:nvSpPr>
          <p:cNvPr id="17" name="文本框 16">
            <a:extLst>
              <a:ext uri="{FF2B5EF4-FFF2-40B4-BE49-F238E27FC236}">
                <a16:creationId xmlns:a16="http://schemas.microsoft.com/office/drawing/2014/main" id="{078659AD-ABC6-00CB-FC0D-E7E6D3789F21}"/>
              </a:ext>
            </a:extLst>
          </p:cNvPr>
          <p:cNvSpPr txBox="1"/>
          <p:nvPr/>
        </p:nvSpPr>
        <p:spPr>
          <a:xfrm>
            <a:off x="1055440" y="5415684"/>
            <a:ext cx="4680520" cy="523220"/>
          </a:xfrm>
          <a:prstGeom prst="rect">
            <a:avLst/>
          </a:prstGeom>
          <a:noFill/>
        </p:spPr>
        <p:txBody>
          <a:bodyPr wrap="square" rtlCol="0">
            <a:spAutoFit/>
          </a:bodyPr>
          <a:lstStyle/>
          <a:p>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a:t>
            </a:r>
          </a:p>
        </p:txBody>
      </p:sp>
      <p:sp>
        <p:nvSpPr>
          <p:cNvPr id="18" name="矩形: 圆角 4">
            <a:extLst>
              <a:ext uri="{FF2B5EF4-FFF2-40B4-BE49-F238E27FC236}">
                <a16:creationId xmlns:a16="http://schemas.microsoft.com/office/drawing/2014/main" id="{5A73EE12-8C0E-50F2-740F-F4A2307CE47C}"/>
              </a:ext>
            </a:extLst>
          </p:cNvPr>
          <p:cNvSpPr/>
          <p:nvPr/>
        </p:nvSpPr>
        <p:spPr>
          <a:xfrm>
            <a:off x="6541840" y="4839229"/>
            <a:ext cx="2448000" cy="468000"/>
          </a:xfrm>
          <a:prstGeom prst="roundRect">
            <a:avLst>
              <a:gd name="adj" fmla="val 50000"/>
            </a:avLst>
          </a:prstGeom>
          <a:solidFill>
            <a:schemeClr val="bg1"/>
          </a:solidFill>
          <a:ln>
            <a:noFill/>
          </a:ln>
          <a:effectLst>
            <a:outerShdw blurRad="2540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85000"/>
                    <a:lumOff val="15000"/>
                  </a:schemeClr>
                </a:solidFill>
                <a:latin typeface="思源宋体 CN Heavy" pitchFamily="18" charset="-122"/>
                <a:ea typeface="思源宋体 CN Heavy" pitchFamily="18" charset="-122"/>
              </a:rPr>
              <a:t>输入标题</a:t>
            </a:r>
          </a:p>
        </p:txBody>
      </p:sp>
      <p:sp>
        <p:nvSpPr>
          <p:cNvPr id="19" name="文本框 18">
            <a:extLst>
              <a:ext uri="{FF2B5EF4-FFF2-40B4-BE49-F238E27FC236}">
                <a16:creationId xmlns:a16="http://schemas.microsoft.com/office/drawing/2014/main" id="{D282F78D-1984-0882-7CD2-EE6751F6B3D2}"/>
              </a:ext>
            </a:extLst>
          </p:cNvPr>
          <p:cNvSpPr txBox="1"/>
          <p:nvPr/>
        </p:nvSpPr>
        <p:spPr>
          <a:xfrm>
            <a:off x="6541840" y="5415684"/>
            <a:ext cx="4680520" cy="523220"/>
          </a:xfrm>
          <a:prstGeom prst="rect">
            <a:avLst/>
          </a:prstGeom>
          <a:noFill/>
        </p:spPr>
        <p:txBody>
          <a:bodyPr wrap="square" rtlCol="0">
            <a:spAutoFit/>
          </a:bodyPr>
          <a:lstStyle/>
          <a:p>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a:t>
            </a:r>
          </a:p>
        </p:txBody>
      </p:sp>
    </p:spTree>
    <p:extLst>
      <p:ext uri="{BB962C8B-B14F-4D97-AF65-F5344CB8AC3E}">
        <p14:creationId xmlns:p14="http://schemas.microsoft.com/office/powerpoint/2010/main" val="14513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ur="5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ur="5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dur="50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dur="50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dur="50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dur="50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dur="50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dur="50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dur="50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dur="50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dur="50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dur="50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2" grpId="0" animBg="1"/>
      <p:bldP spid="13" grpId="0"/>
      <p:bldP spid="14" grpId="0" animBg="1"/>
      <p:bldP spid="15" grpId="0"/>
      <p:bldP spid="16" grpId="0" animBg="1"/>
      <p:bldP spid="17" grpId="0"/>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6DBEA44-0262-772D-4E83-4AE334FBA044}"/>
              </a:ext>
            </a:extLst>
          </p:cNvPr>
          <p:cNvGrpSpPr/>
          <p:nvPr/>
        </p:nvGrpSpPr>
        <p:grpSpPr>
          <a:xfrm>
            <a:off x="4527756" y="3233336"/>
            <a:ext cx="3063463" cy="1899763"/>
            <a:chOff x="4842580" y="3769518"/>
            <a:chExt cx="3063463" cy="1899763"/>
          </a:xfrm>
          <a:effectLst>
            <a:outerShdw blurRad="190500" dist="63500" dir="2700000" algn="tl" rotWithShape="0">
              <a:schemeClr val="accent1">
                <a:alpha val="25000"/>
              </a:schemeClr>
            </a:outerShdw>
          </a:effectLst>
        </p:grpSpPr>
        <p:grpSp>
          <p:nvGrpSpPr>
            <p:cNvPr id="5" name="组合 4">
              <a:extLst>
                <a:ext uri="{FF2B5EF4-FFF2-40B4-BE49-F238E27FC236}">
                  <a16:creationId xmlns:a16="http://schemas.microsoft.com/office/drawing/2014/main" id="{D60F29FF-1CBE-A915-8AA6-59BD201E45B3}"/>
                </a:ext>
              </a:extLst>
            </p:cNvPr>
            <p:cNvGrpSpPr/>
            <p:nvPr/>
          </p:nvGrpSpPr>
          <p:grpSpPr>
            <a:xfrm>
              <a:off x="4842580" y="3769518"/>
              <a:ext cx="3063463" cy="1899763"/>
              <a:chOff x="4842580" y="3769518"/>
              <a:chExt cx="3063463" cy="1899763"/>
            </a:xfrm>
          </p:grpSpPr>
          <p:sp>
            <p:nvSpPr>
              <p:cNvPr id="7" name="圆角矩形 6">
                <a:extLst>
                  <a:ext uri="{FF2B5EF4-FFF2-40B4-BE49-F238E27FC236}">
                    <a16:creationId xmlns:a16="http://schemas.microsoft.com/office/drawing/2014/main" id="{687E97E4-D416-5FE3-9980-EE53A0FAFC1F}"/>
                  </a:ext>
                </a:extLst>
              </p:cNvPr>
              <p:cNvSpPr/>
              <p:nvPr/>
            </p:nvSpPr>
            <p:spPr>
              <a:xfrm>
                <a:off x="4842580" y="3769518"/>
                <a:ext cx="3063463" cy="1899762"/>
              </a:xfrm>
              <a:prstGeom prst="roundRect">
                <a:avLst/>
              </a:prstGeom>
              <a:blipFill dpi="0" rotWithShape="1">
                <a:blip r:embed="rId2" cstate="print">
                  <a:extLst>
                    <a:ext uri="{28A0092B-C50C-407E-A947-70E740481C1C}">
                      <a14:useLocalDpi xmlns:a14="http://schemas.microsoft.com/office/drawing/2010/main" val="0"/>
                    </a:ext>
                  </a:extLst>
                </a:blip>
                <a:srcRect/>
                <a:stretch>
                  <a:fillRect t="-8605" b="-86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9">
                <a:extLst>
                  <a:ext uri="{FF2B5EF4-FFF2-40B4-BE49-F238E27FC236}">
                    <a16:creationId xmlns:a16="http://schemas.microsoft.com/office/drawing/2014/main" id="{063DFD4E-9E59-3C67-9929-2B291F905354}"/>
                  </a:ext>
                </a:extLst>
              </p:cNvPr>
              <p:cNvSpPr/>
              <p:nvPr/>
            </p:nvSpPr>
            <p:spPr>
              <a:xfrm>
                <a:off x="4842580" y="5178175"/>
                <a:ext cx="3063463" cy="491106"/>
              </a:xfrm>
              <a:custGeom>
                <a:avLst/>
                <a:gdLst>
                  <a:gd name="connsiteX0" fmla="*/ 0 w 3063463"/>
                  <a:gd name="connsiteY0" fmla="*/ 0 h 491106"/>
                  <a:gd name="connsiteX1" fmla="*/ 3063463 w 3063463"/>
                  <a:gd name="connsiteY1" fmla="*/ 0 h 491106"/>
                  <a:gd name="connsiteX2" fmla="*/ 3063463 w 3063463"/>
                  <a:gd name="connsiteY2" fmla="*/ 206554 h 491106"/>
                  <a:gd name="connsiteX3" fmla="*/ 2778911 w 3063463"/>
                  <a:gd name="connsiteY3" fmla="*/ 491106 h 491106"/>
                  <a:gd name="connsiteX4" fmla="*/ 284552 w 3063463"/>
                  <a:gd name="connsiteY4" fmla="*/ 491106 h 491106"/>
                  <a:gd name="connsiteX5" fmla="*/ 0 w 3063463"/>
                  <a:gd name="connsiteY5" fmla="*/ 206554 h 49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3463" h="491106">
                    <a:moveTo>
                      <a:pt x="0" y="0"/>
                    </a:moveTo>
                    <a:lnTo>
                      <a:pt x="3063463" y="0"/>
                    </a:lnTo>
                    <a:lnTo>
                      <a:pt x="3063463" y="206554"/>
                    </a:lnTo>
                    <a:cubicBezTo>
                      <a:pt x="3063463" y="363708"/>
                      <a:pt x="2936065" y="491106"/>
                      <a:pt x="2778911" y="491106"/>
                    </a:cubicBezTo>
                    <a:lnTo>
                      <a:pt x="284552" y="491106"/>
                    </a:lnTo>
                    <a:cubicBezTo>
                      <a:pt x="127398" y="491106"/>
                      <a:pt x="0" y="363708"/>
                      <a:pt x="0" y="206554"/>
                    </a:cubicBezTo>
                    <a:close/>
                  </a:path>
                </a:pathLst>
              </a:cu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矩形 5">
              <a:extLst>
                <a:ext uri="{FF2B5EF4-FFF2-40B4-BE49-F238E27FC236}">
                  <a16:creationId xmlns:a16="http://schemas.microsoft.com/office/drawing/2014/main" id="{8420EB6B-A6A0-0511-415B-39CA17EBF6CE}"/>
                </a:ext>
              </a:extLst>
            </p:cNvPr>
            <p:cNvSpPr/>
            <p:nvPr/>
          </p:nvSpPr>
          <p:spPr>
            <a:xfrm>
              <a:off x="5123011" y="5310551"/>
              <a:ext cx="2472620" cy="196373"/>
            </a:xfrm>
            <a:prstGeom prst="rect">
              <a:avLst/>
            </a:prstGeom>
            <a:ln>
              <a:noFill/>
            </a:ln>
          </p:spPr>
          <p:txBody>
            <a:bodyPr wrap="square" lIns="0" tIns="0" rIns="0" bIns="0">
              <a:noAutofit/>
            </a:bodyPr>
            <a:lstStyle/>
            <a:p>
              <a:pPr algn="ctr"/>
              <a:r>
                <a:rPr lang="zh-CN" altLang="en-US" sz="1600" b="1" dirty="0">
                  <a:solidFill>
                    <a:schemeClr val="bg1"/>
                  </a:solidFill>
                  <a:latin typeface="思源黑体" panose="020B0500000000000000" pitchFamily="34" charset="-122"/>
                  <a:ea typeface="思源黑体" panose="020B0500000000000000" pitchFamily="34" charset="-122"/>
                </a:rPr>
                <a:t>输入标题</a:t>
              </a:r>
            </a:p>
          </p:txBody>
        </p:sp>
      </p:grpSp>
      <p:sp>
        <p:nvSpPr>
          <p:cNvPr id="9" name="圆角矩形 8">
            <a:extLst>
              <a:ext uri="{FF2B5EF4-FFF2-40B4-BE49-F238E27FC236}">
                <a16:creationId xmlns:a16="http://schemas.microsoft.com/office/drawing/2014/main" id="{BBF342BB-3228-6B03-17D5-6A707802A913}"/>
              </a:ext>
            </a:extLst>
          </p:cNvPr>
          <p:cNvSpPr/>
          <p:nvPr/>
        </p:nvSpPr>
        <p:spPr>
          <a:xfrm>
            <a:off x="1333983" y="1827164"/>
            <a:ext cx="1818251" cy="513884"/>
          </a:xfrm>
          <a:prstGeom prst="roundRect">
            <a:avLst>
              <a:gd name="adj" fmla="val 50000"/>
            </a:avLst>
          </a:prstGeom>
          <a:solidFill>
            <a:schemeClr val="bg1"/>
          </a:solidFill>
          <a:ln>
            <a:noFill/>
          </a:ln>
          <a:effectLst>
            <a:outerShdw blurRad="190500" dist="635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75000"/>
                    <a:lumOff val="25000"/>
                  </a:schemeClr>
                </a:solidFill>
                <a:latin typeface="思源黑体" panose="020B0500000000000000" pitchFamily="34" charset="-122"/>
                <a:ea typeface="思源黑体" panose="020B0500000000000000" pitchFamily="34" charset="-122"/>
              </a:rPr>
              <a:t>输入标题</a:t>
            </a:r>
          </a:p>
        </p:txBody>
      </p:sp>
      <p:sp>
        <p:nvSpPr>
          <p:cNvPr id="10" name="圆角矩形 9">
            <a:extLst>
              <a:ext uri="{FF2B5EF4-FFF2-40B4-BE49-F238E27FC236}">
                <a16:creationId xmlns:a16="http://schemas.microsoft.com/office/drawing/2014/main" id="{D9C7B46D-6584-264A-B2DA-6E46DC4300B4}"/>
              </a:ext>
            </a:extLst>
          </p:cNvPr>
          <p:cNvSpPr/>
          <p:nvPr/>
        </p:nvSpPr>
        <p:spPr>
          <a:xfrm>
            <a:off x="1333983" y="2719452"/>
            <a:ext cx="1818251" cy="513884"/>
          </a:xfrm>
          <a:prstGeom prst="roundRect">
            <a:avLst>
              <a:gd name="adj" fmla="val 50000"/>
            </a:avLst>
          </a:prstGeom>
          <a:solidFill>
            <a:schemeClr val="bg1"/>
          </a:solidFill>
          <a:ln>
            <a:noFill/>
          </a:ln>
          <a:effectLst>
            <a:outerShdw blurRad="190500" dist="635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75000"/>
                    <a:lumOff val="25000"/>
                  </a:schemeClr>
                </a:solidFill>
                <a:latin typeface="思源黑体" panose="020B0500000000000000" pitchFamily="34" charset="-122"/>
                <a:ea typeface="思源黑体" panose="020B0500000000000000" pitchFamily="34" charset="-122"/>
              </a:rPr>
              <a:t>输入标题</a:t>
            </a:r>
          </a:p>
        </p:txBody>
      </p:sp>
      <p:sp>
        <p:nvSpPr>
          <p:cNvPr id="11" name="圆角矩形 10">
            <a:extLst>
              <a:ext uri="{FF2B5EF4-FFF2-40B4-BE49-F238E27FC236}">
                <a16:creationId xmlns:a16="http://schemas.microsoft.com/office/drawing/2014/main" id="{B7F93940-261C-8177-793E-54105ADC9C9E}"/>
              </a:ext>
            </a:extLst>
          </p:cNvPr>
          <p:cNvSpPr/>
          <p:nvPr/>
        </p:nvSpPr>
        <p:spPr>
          <a:xfrm>
            <a:off x="1333983" y="3611740"/>
            <a:ext cx="1818251" cy="513884"/>
          </a:xfrm>
          <a:prstGeom prst="roundRect">
            <a:avLst>
              <a:gd name="adj" fmla="val 50000"/>
            </a:avLst>
          </a:prstGeom>
          <a:solidFill>
            <a:schemeClr val="bg1"/>
          </a:solidFill>
          <a:ln>
            <a:noFill/>
          </a:ln>
          <a:effectLst>
            <a:outerShdw blurRad="190500" dist="635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75000"/>
                    <a:lumOff val="25000"/>
                  </a:schemeClr>
                </a:solidFill>
                <a:latin typeface="思源黑体" panose="020B0500000000000000" pitchFamily="34" charset="-122"/>
                <a:ea typeface="思源黑体" panose="020B0500000000000000" pitchFamily="34" charset="-122"/>
              </a:rPr>
              <a:t>输入标题</a:t>
            </a:r>
          </a:p>
        </p:txBody>
      </p:sp>
      <p:sp>
        <p:nvSpPr>
          <p:cNvPr id="12" name="圆角矩形 11">
            <a:extLst>
              <a:ext uri="{FF2B5EF4-FFF2-40B4-BE49-F238E27FC236}">
                <a16:creationId xmlns:a16="http://schemas.microsoft.com/office/drawing/2014/main" id="{194D6607-B629-2C7D-F48F-736F28E26F84}"/>
              </a:ext>
            </a:extLst>
          </p:cNvPr>
          <p:cNvSpPr/>
          <p:nvPr/>
        </p:nvSpPr>
        <p:spPr>
          <a:xfrm>
            <a:off x="1333983" y="4504029"/>
            <a:ext cx="1818251" cy="513884"/>
          </a:xfrm>
          <a:prstGeom prst="roundRect">
            <a:avLst>
              <a:gd name="adj" fmla="val 50000"/>
            </a:avLst>
          </a:prstGeom>
          <a:solidFill>
            <a:schemeClr val="bg1"/>
          </a:solidFill>
          <a:ln>
            <a:noFill/>
          </a:ln>
          <a:effectLst>
            <a:outerShdw blurRad="190500" dist="635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75000"/>
                    <a:lumOff val="25000"/>
                  </a:schemeClr>
                </a:solidFill>
                <a:latin typeface="思源黑体" panose="020B0500000000000000" pitchFamily="34" charset="-122"/>
                <a:ea typeface="思源黑体" panose="020B0500000000000000" pitchFamily="34" charset="-122"/>
              </a:rPr>
              <a:t>输入标题</a:t>
            </a:r>
          </a:p>
        </p:txBody>
      </p:sp>
      <p:grpSp>
        <p:nvGrpSpPr>
          <p:cNvPr id="13" name="组合 12">
            <a:extLst>
              <a:ext uri="{FF2B5EF4-FFF2-40B4-BE49-F238E27FC236}">
                <a16:creationId xmlns:a16="http://schemas.microsoft.com/office/drawing/2014/main" id="{2AEDA0E9-4D2E-B1D0-43FE-8BF99F2F6913}"/>
              </a:ext>
            </a:extLst>
          </p:cNvPr>
          <p:cNvGrpSpPr/>
          <p:nvPr/>
        </p:nvGrpSpPr>
        <p:grpSpPr>
          <a:xfrm>
            <a:off x="8434738" y="3233336"/>
            <a:ext cx="3063463" cy="1899763"/>
            <a:chOff x="4842580" y="3769518"/>
            <a:chExt cx="3063463" cy="1899763"/>
          </a:xfrm>
          <a:effectLst>
            <a:outerShdw blurRad="190500" dist="63500" dir="2700000" algn="tl" rotWithShape="0">
              <a:schemeClr val="accent1">
                <a:alpha val="25000"/>
              </a:schemeClr>
            </a:outerShdw>
          </a:effectLst>
        </p:grpSpPr>
        <p:grpSp>
          <p:nvGrpSpPr>
            <p:cNvPr id="14" name="组合 13">
              <a:extLst>
                <a:ext uri="{FF2B5EF4-FFF2-40B4-BE49-F238E27FC236}">
                  <a16:creationId xmlns:a16="http://schemas.microsoft.com/office/drawing/2014/main" id="{AAC2628B-8F32-B20F-4732-5347ADB61AAA}"/>
                </a:ext>
              </a:extLst>
            </p:cNvPr>
            <p:cNvGrpSpPr/>
            <p:nvPr/>
          </p:nvGrpSpPr>
          <p:grpSpPr>
            <a:xfrm>
              <a:off x="4842580" y="3769518"/>
              <a:ext cx="3063463" cy="1899763"/>
              <a:chOff x="4842580" y="3769518"/>
              <a:chExt cx="3063463" cy="1899763"/>
            </a:xfrm>
          </p:grpSpPr>
          <p:sp>
            <p:nvSpPr>
              <p:cNvPr id="16" name="圆角矩形 15">
                <a:extLst>
                  <a:ext uri="{FF2B5EF4-FFF2-40B4-BE49-F238E27FC236}">
                    <a16:creationId xmlns:a16="http://schemas.microsoft.com/office/drawing/2014/main" id="{C1A8D0E1-1118-40E0-AEC2-E11BEBBFC7C7}"/>
                  </a:ext>
                </a:extLst>
              </p:cNvPr>
              <p:cNvSpPr/>
              <p:nvPr/>
            </p:nvSpPr>
            <p:spPr>
              <a:xfrm>
                <a:off x="4842580" y="3769518"/>
                <a:ext cx="3063463" cy="1899762"/>
              </a:xfrm>
              <a:prstGeom prst="roundRect">
                <a:avLst/>
              </a:prstGeom>
              <a:blipFill dpi="0" rotWithShape="1">
                <a:blip r:embed="rId2" cstate="print">
                  <a:extLst>
                    <a:ext uri="{28A0092B-C50C-407E-A947-70E740481C1C}">
                      <a14:useLocalDpi xmlns:a14="http://schemas.microsoft.com/office/drawing/2010/main" val="0"/>
                    </a:ext>
                  </a:extLst>
                </a:blip>
                <a:srcRect/>
                <a:stretch>
                  <a:fillRect t="-8605" b="-86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39">
                <a:extLst>
                  <a:ext uri="{FF2B5EF4-FFF2-40B4-BE49-F238E27FC236}">
                    <a16:creationId xmlns:a16="http://schemas.microsoft.com/office/drawing/2014/main" id="{8CCAAAF0-A592-6482-6D86-0446E9628303}"/>
                  </a:ext>
                </a:extLst>
              </p:cNvPr>
              <p:cNvSpPr/>
              <p:nvPr/>
            </p:nvSpPr>
            <p:spPr>
              <a:xfrm>
                <a:off x="4842580" y="5178175"/>
                <a:ext cx="3063463" cy="491106"/>
              </a:xfrm>
              <a:custGeom>
                <a:avLst/>
                <a:gdLst>
                  <a:gd name="connsiteX0" fmla="*/ 0 w 3063463"/>
                  <a:gd name="connsiteY0" fmla="*/ 0 h 491106"/>
                  <a:gd name="connsiteX1" fmla="*/ 3063463 w 3063463"/>
                  <a:gd name="connsiteY1" fmla="*/ 0 h 491106"/>
                  <a:gd name="connsiteX2" fmla="*/ 3063463 w 3063463"/>
                  <a:gd name="connsiteY2" fmla="*/ 206554 h 491106"/>
                  <a:gd name="connsiteX3" fmla="*/ 2778911 w 3063463"/>
                  <a:gd name="connsiteY3" fmla="*/ 491106 h 491106"/>
                  <a:gd name="connsiteX4" fmla="*/ 284552 w 3063463"/>
                  <a:gd name="connsiteY4" fmla="*/ 491106 h 491106"/>
                  <a:gd name="connsiteX5" fmla="*/ 0 w 3063463"/>
                  <a:gd name="connsiteY5" fmla="*/ 206554 h 49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3463" h="491106">
                    <a:moveTo>
                      <a:pt x="0" y="0"/>
                    </a:moveTo>
                    <a:lnTo>
                      <a:pt x="3063463" y="0"/>
                    </a:lnTo>
                    <a:lnTo>
                      <a:pt x="3063463" y="206554"/>
                    </a:lnTo>
                    <a:cubicBezTo>
                      <a:pt x="3063463" y="363708"/>
                      <a:pt x="2936065" y="491106"/>
                      <a:pt x="2778911" y="491106"/>
                    </a:cubicBezTo>
                    <a:lnTo>
                      <a:pt x="284552" y="491106"/>
                    </a:lnTo>
                    <a:cubicBezTo>
                      <a:pt x="127398" y="491106"/>
                      <a:pt x="0" y="363708"/>
                      <a:pt x="0" y="206554"/>
                    </a:cubicBezTo>
                    <a:close/>
                  </a:path>
                </a:pathLst>
              </a:cu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矩形 14">
              <a:extLst>
                <a:ext uri="{FF2B5EF4-FFF2-40B4-BE49-F238E27FC236}">
                  <a16:creationId xmlns:a16="http://schemas.microsoft.com/office/drawing/2014/main" id="{4B63EBC2-6B5C-7584-C5DD-C4FA36A5909F}"/>
                </a:ext>
              </a:extLst>
            </p:cNvPr>
            <p:cNvSpPr/>
            <p:nvPr/>
          </p:nvSpPr>
          <p:spPr>
            <a:xfrm>
              <a:off x="5123011" y="5310551"/>
              <a:ext cx="2472620" cy="196373"/>
            </a:xfrm>
            <a:prstGeom prst="rect">
              <a:avLst/>
            </a:prstGeom>
            <a:ln>
              <a:noFill/>
            </a:ln>
          </p:spPr>
          <p:txBody>
            <a:bodyPr wrap="square" lIns="0" tIns="0" rIns="0" bIns="0">
              <a:noAutofit/>
            </a:bodyPr>
            <a:lstStyle/>
            <a:p>
              <a:pPr algn="ctr"/>
              <a:r>
                <a:rPr lang="zh-CN" altLang="en-US" sz="1600" b="1" dirty="0">
                  <a:solidFill>
                    <a:schemeClr val="bg1"/>
                  </a:solidFill>
                  <a:latin typeface="思源黑体" panose="020B0500000000000000" pitchFamily="34" charset="-122"/>
                  <a:ea typeface="思源黑体" panose="020B0500000000000000" pitchFamily="34" charset="-122"/>
                </a:rPr>
                <a:t>输入标题</a:t>
              </a:r>
            </a:p>
          </p:txBody>
        </p:sp>
      </p:grpSp>
      <p:sp>
        <p:nvSpPr>
          <p:cNvPr id="18" name="矩形 17">
            <a:extLst>
              <a:ext uri="{FF2B5EF4-FFF2-40B4-BE49-F238E27FC236}">
                <a16:creationId xmlns:a16="http://schemas.microsoft.com/office/drawing/2014/main" id="{6D6D9A07-306D-43DD-93BD-5700102F679B}"/>
              </a:ext>
            </a:extLst>
          </p:cNvPr>
          <p:cNvSpPr/>
          <p:nvPr/>
        </p:nvSpPr>
        <p:spPr>
          <a:xfrm>
            <a:off x="4390389" y="1416141"/>
            <a:ext cx="6567913" cy="2217851"/>
          </a:xfrm>
          <a:prstGeom prst="rect">
            <a:avLst/>
          </a:prstGeom>
        </p:spPr>
        <p:txBody>
          <a:bodyPr wrap="square">
            <a:spAutoFit/>
          </a:bodyPr>
          <a:lstStyle/>
          <a:p>
            <a:pPr>
              <a:lnSpc>
                <a:spcPct val="130000"/>
              </a:lnSpc>
            </a:pPr>
            <a:r>
              <a:rPr lang="zh-CN" altLang="en-US" dirty="0">
                <a:solidFill>
                  <a:schemeClr val="tx1">
                    <a:lumMod val="65000"/>
                    <a:lumOff val="35000"/>
                  </a:schemeClr>
                </a:solidFill>
                <a:latin typeface="Microsoft YaHei" panose="020B0503020204020204" pitchFamily="34" charset="-122"/>
                <a:ea typeface="Microsoft YaHei" panose="020B0503020204020204" pitchFamily="34" charset="-122"/>
                <a:sym typeface="思源黑体 CN Normal" panose="020B0400000000000000" pitchFamily="34" charset="-122"/>
              </a:rPr>
              <a:t>在这里输入你的正文阐述与关键词标题相关的具体内容，若字数太多酌情删减文案在这里输入你的正文阐述与关键词标题相关的具体内容</a:t>
            </a:r>
            <a:endParaRPr lang="en-US" altLang="zh-CN" dirty="0">
              <a:solidFill>
                <a:schemeClr val="tx1">
                  <a:lumMod val="65000"/>
                  <a:lumOff val="35000"/>
                </a:schemeClr>
              </a:solidFill>
              <a:latin typeface="Microsoft YaHei" panose="020B0503020204020204" pitchFamily="34" charset="-122"/>
              <a:ea typeface="Microsoft YaHei" panose="020B0503020204020204" pitchFamily="34" charset="-122"/>
              <a:sym typeface="思源黑体 CN Normal" panose="020B0400000000000000" pitchFamily="34" charset="-122"/>
            </a:endParaRPr>
          </a:p>
          <a:p>
            <a:pPr>
              <a:lnSpc>
                <a:spcPct val="130000"/>
              </a:lnSpc>
            </a:pPr>
            <a:endParaRPr lang="zh-CN" altLang="en-US" dirty="0">
              <a:solidFill>
                <a:schemeClr val="tx1">
                  <a:lumMod val="65000"/>
                  <a:lumOff val="35000"/>
                </a:schemeClr>
              </a:solidFill>
              <a:latin typeface="Microsoft YaHei" panose="020B0503020204020204" pitchFamily="34" charset="-122"/>
              <a:ea typeface="Microsoft YaHei" panose="020B0503020204020204" pitchFamily="34" charset="-122"/>
              <a:sym typeface="思源黑体 CN Normal" panose="020B0400000000000000" pitchFamily="34" charset="-122"/>
            </a:endParaRPr>
          </a:p>
          <a:p>
            <a:pPr>
              <a:lnSpc>
                <a:spcPct val="130000"/>
              </a:lnSpc>
            </a:pPr>
            <a:endParaRPr lang="zh-CN" altLang="en-US" dirty="0">
              <a:solidFill>
                <a:schemeClr val="tx1">
                  <a:lumMod val="65000"/>
                  <a:lumOff val="35000"/>
                </a:schemeClr>
              </a:solidFill>
              <a:latin typeface="Microsoft YaHei" panose="020B0503020204020204" pitchFamily="34" charset="-122"/>
              <a:ea typeface="Microsoft YaHei" panose="020B0503020204020204" pitchFamily="34" charset="-122"/>
              <a:sym typeface="思源黑体 CN Normal" panose="020B0400000000000000" pitchFamily="34" charset="-122"/>
            </a:endParaRPr>
          </a:p>
          <a:p>
            <a:pPr>
              <a:lnSpc>
                <a:spcPct val="130000"/>
              </a:lnSpc>
            </a:pPr>
            <a:endParaRPr lang="zh-CN" altLang="en-US" dirty="0">
              <a:solidFill>
                <a:schemeClr val="tx1">
                  <a:lumMod val="65000"/>
                  <a:lumOff val="35000"/>
                </a:schemeClr>
              </a:solidFill>
              <a:latin typeface="Microsoft YaHei" panose="020B0503020204020204" pitchFamily="34" charset="-122"/>
              <a:ea typeface="Microsoft YaHei" panose="020B0503020204020204" pitchFamily="34" charset="-122"/>
              <a:sym typeface="思源黑体 CN Normal" panose="020B0400000000000000" pitchFamily="34" charset="-122"/>
            </a:endParaRPr>
          </a:p>
        </p:txBody>
      </p:sp>
      <p:sp>
        <p:nvSpPr>
          <p:cNvPr id="19" name="灯片编号占位符 18">
            <a:extLst>
              <a:ext uri="{FF2B5EF4-FFF2-40B4-BE49-F238E27FC236}">
                <a16:creationId xmlns:a16="http://schemas.microsoft.com/office/drawing/2014/main" id="{49B6E2D4-7728-04EE-495E-298514873122}"/>
              </a:ext>
            </a:extLst>
          </p:cNvPr>
          <p:cNvSpPr>
            <a:spLocks noGrp="1"/>
          </p:cNvSpPr>
          <p:nvPr>
            <p:ph type="sldNum" sz="quarter" idx="4294967295"/>
          </p:nvPr>
        </p:nvSpPr>
        <p:spPr>
          <a:xfrm>
            <a:off x="9448800" y="6356350"/>
            <a:ext cx="2743200" cy="365125"/>
          </a:xfrm>
        </p:spPr>
        <p:txBody>
          <a:bodyPr/>
          <a:lstStyle/>
          <a:p>
            <a:fld id="{045B9AAA-CDB6-0A45-8866-80CA7C01FA32}" type="slidenum">
              <a:rPr kumimoji="1" lang="zh-CN" altLang="en-US" smtClean="0"/>
              <a:t>8</a:t>
            </a:fld>
            <a:endParaRPr kumimoji="1" lang="zh-CN" altLang="en-US"/>
          </a:p>
        </p:txBody>
      </p:sp>
      <p:sp>
        <p:nvSpPr>
          <p:cNvPr id="20" name="文本框 19">
            <a:extLst>
              <a:ext uri="{FF2B5EF4-FFF2-40B4-BE49-F238E27FC236}">
                <a16:creationId xmlns:a16="http://schemas.microsoft.com/office/drawing/2014/main" id="{46D19D13-8D38-4676-C842-FB25F70A6E60}"/>
              </a:ext>
            </a:extLst>
          </p:cNvPr>
          <p:cNvSpPr txBox="1"/>
          <p:nvPr/>
        </p:nvSpPr>
        <p:spPr>
          <a:xfrm>
            <a:off x="1175706" y="519530"/>
            <a:ext cx="1620957" cy="523220"/>
          </a:xfrm>
          <a:prstGeom prst="rect">
            <a:avLst/>
          </a:prstGeom>
          <a:noFill/>
        </p:spPr>
        <p:txBody>
          <a:bodyPr wrap="none" rtlCol="0">
            <a:spAutoFit/>
          </a:bodyPr>
          <a:lstStyle>
            <a:defPPr>
              <a:defRPr lang="en-US"/>
            </a:defPPr>
            <a:lvl1pPr>
              <a:defRPr sz="2800">
                <a:solidFill>
                  <a:schemeClr val="tx1">
                    <a:lumMod val="85000"/>
                    <a:lumOff val="15000"/>
                  </a:schemeClr>
                </a:solidFill>
                <a:latin typeface="优设标题黑" panose="00000500000000000000" pitchFamily="2" charset="-122"/>
                <a:ea typeface="优设标题黑" panose="00000500000000000000" pitchFamily="2" charset="-122"/>
              </a:defRPr>
            </a:lvl1pPr>
          </a:lstStyle>
          <a:p>
            <a:r>
              <a:rPr lang="zh-CN" altLang="en-US" dirty="0">
                <a:latin typeface="思源宋体 CN Heavy" pitchFamily="18" charset="-122"/>
                <a:ea typeface="思源宋体 CN Heavy" pitchFamily="18" charset="-122"/>
              </a:rPr>
              <a:t>输入标题</a:t>
            </a:r>
          </a:p>
        </p:txBody>
      </p:sp>
    </p:spTree>
    <p:extLst>
      <p:ext uri="{BB962C8B-B14F-4D97-AF65-F5344CB8AC3E}">
        <p14:creationId xmlns:p14="http://schemas.microsoft.com/office/powerpoint/2010/main" val="342623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4">
            <a:extLst>
              <a:ext uri="{FF2B5EF4-FFF2-40B4-BE49-F238E27FC236}">
                <a16:creationId xmlns:a16="http://schemas.microsoft.com/office/drawing/2014/main" id="{511BB919-F898-8CD2-441A-44BE80B7C3D8}"/>
              </a:ext>
            </a:extLst>
          </p:cNvPr>
          <p:cNvSpPr/>
          <p:nvPr/>
        </p:nvSpPr>
        <p:spPr>
          <a:xfrm>
            <a:off x="-457200" y="3287509"/>
            <a:ext cx="13441680" cy="1281277"/>
          </a:xfrm>
          <a:custGeom>
            <a:avLst/>
            <a:gdLst>
              <a:gd name="connsiteX0" fmla="*/ 0 w 13441680"/>
              <a:gd name="connsiteY0" fmla="*/ 1281277 h 1281277"/>
              <a:gd name="connsiteX1" fmla="*/ 3895344 w 13441680"/>
              <a:gd name="connsiteY1" fmla="*/ 1117 h 1281277"/>
              <a:gd name="connsiteX2" fmla="*/ 9710928 w 13441680"/>
              <a:gd name="connsiteY2" fmla="*/ 1043533 h 1281277"/>
              <a:gd name="connsiteX3" fmla="*/ 13441680 w 13441680"/>
              <a:gd name="connsiteY3" fmla="*/ 330301 h 1281277"/>
            </a:gdLst>
            <a:ahLst/>
            <a:cxnLst>
              <a:cxn ang="0">
                <a:pos x="connsiteX0" y="connsiteY0"/>
              </a:cxn>
              <a:cxn ang="0">
                <a:pos x="connsiteX1" y="connsiteY1"/>
              </a:cxn>
              <a:cxn ang="0">
                <a:pos x="connsiteX2" y="connsiteY2"/>
              </a:cxn>
              <a:cxn ang="0">
                <a:pos x="connsiteX3" y="connsiteY3"/>
              </a:cxn>
            </a:cxnLst>
            <a:rect l="l" t="t" r="r" b="b"/>
            <a:pathLst>
              <a:path w="13441680" h="1281277">
                <a:moveTo>
                  <a:pt x="0" y="1281277"/>
                </a:moveTo>
                <a:cubicBezTo>
                  <a:pt x="1138428" y="661009"/>
                  <a:pt x="2276856" y="40741"/>
                  <a:pt x="3895344" y="1117"/>
                </a:cubicBezTo>
                <a:cubicBezTo>
                  <a:pt x="5513832" y="-38507"/>
                  <a:pt x="8119872" y="988669"/>
                  <a:pt x="9710928" y="1043533"/>
                </a:cubicBezTo>
                <a:cubicBezTo>
                  <a:pt x="11301984" y="1098397"/>
                  <a:pt x="12371832" y="714349"/>
                  <a:pt x="13441680" y="330301"/>
                </a:cubicBezTo>
              </a:path>
            </a:pathLst>
          </a:custGeom>
          <a:noFill/>
          <a:ln w="1016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5" name="椭圆 4">
            <a:extLst>
              <a:ext uri="{FF2B5EF4-FFF2-40B4-BE49-F238E27FC236}">
                <a16:creationId xmlns:a16="http://schemas.microsoft.com/office/drawing/2014/main" id="{AF7A747B-AB56-C62C-F081-D4E78B0D8499}"/>
              </a:ext>
            </a:extLst>
          </p:cNvPr>
          <p:cNvSpPr/>
          <p:nvPr/>
        </p:nvSpPr>
        <p:spPr>
          <a:xfrm>
            <a:off x="1340968" y="3092841"/>
            <a:ext cx="835305" cy="835305"/>
          </a:xfrm>
          <a:prstGeom prst="ellipse">
            <a:avLst/>
          </a:prstGeom>
          <a:solidFill>
            <a:schemeClr val="accent1"/>
          </a:solidFill>
          <a:ln w="12700" cap="flat" cmpd="sng" algn="ctr">
            <a:noFill/>
            <a:prstDash val="solid"/>
            <a:miter lim="800000"/>
          </a:ln>
          <a:effectLst>
            <a:outerShdw blurRad="762000" dist="419100" dir="2700000" sx="85000" sy="85000" algn="tl" rotWithShape="0">
              <a:schemeClr val="accent1">
                <a:alpha val="34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85000"/>
                  <a:lumOff val="15000"/>
                </a:prstClr>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6" name="椭圆 5">
            <a:extLst>
              <a:ext uri="{FF2B5EF4-FFF2-40B4-BE49-F238E27FC236}">
                <a16:creationId xmlns:a16="http://schemas.microsoft.com/office/drawing/2014/main" id="{3105AEB7-44E8-1450-DF87-9B144BE57CB3}"/>
              </a:ext>
            </a:extLst>
          </p:cNvPr>
          <p:cNvSpPr/>
          <p:nvPr/>
        </p:nvSpPr>
        <p:spPr>
          <a:xfrm>
            <a:off x="4242460" y="2909511"/>
            <a:ext cx="835305" cy="835305"/>
          </a:xfrm>
          <a:prstGeom prst="ellipse">
            <a:avLst/>
          </a:prstGeom>
          <a:solidFill>
            <a:schemeClr val="bg1"/>
          </a:solidFill>
          <a:ln w="12700" cap="flat" cmpd="sng" algn="ctr">
            <a:noFill/>
            <a:prstDash val="solid"/>
            <a:miter lim="800000"/>
          </a:ln>
          <a:effectLst>
            <a:outerShdw blurRad="762000" dist="419100" dir="2700000" sx="85000" sy="85000" algn="tl" rotWithShape="0">
              <a:schemeClr val="accent1">
                <a:alpha val="34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85000"/>
                  <a:lumOff val="15000"/>
                </a:prstClr>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7" name="椭圆 6">
            <a:extLst>
              <a:ext uri="{FF2B5EF4-FFF2-40B4-BE49-F238E27FC236}">
                <a16:creationId xmlns:a16="http://schemas.microsoft.com/office/drawing/2014/main" id="{A9ACD534-E63F-18D5-EBA0-2445A2C85742}"/>
              </a:ext>
            </a:extLst>
          </p:cNvPr>
          <p:cNvSpPr/>
          <p:nvPr/>
        </p:nvSpPr>
        <p:spPr>
          <a:xfrm>
            <a:off x="6667769" y="3546511"/>
            <a:ext cx="835305" cy="835305"/>
          </a:xfrm>
          <a:prstGeom prst="ellipse">
            <a:avLst/>
          </a:prstGeom>
          <a:solidFill>
            <a:schemeClr val="accent1"/>
          </a:solidFill>
          <a:ln w="12700" cap="flat" cmpd="sng" algn="ctr">
            <a:noFill/>
            <a:prstDash val="solid"/>
            <a:miter lim="800000"/>
          </a:ln>
          <a:effectLst>
            <a:outerShdw blurRad="762000" dist="419100" dir="2700000" sx="85000" sy="85000" algn="tl" rotWithShape="0">
              <a:schemeClr val="accent1">
                <a:alpha val="34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85000"/>
                  <a:lumOff val="15000"/>
                </a:prstClr>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8" name="文本框 7">
            <a:extLst>
              <a:ext uri="{FF2B5EF4-FFF2-40B4-BE49-F238E27FC236}">
                <a16:creationId xmlns:a16="http://schemas.microsoft.com/office/drawing/2014/main" id="{DC08E974-515A-CF00-9D25-41F1CCAD2B1C}"/>
              </a:ext>
            </a:extLst>
          </p:cNvPr>
          <p:cNvSpPr txBox="1"/>
          <p:nvPr/>
        </p:nvSpPr>
        <p:spPr>
          <a:xfrm>
            <a:off x="6716572" y="3777334"/>
            <a:ext cx="73769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rPr>
              <a:t>03</a:t>
            </a:r>
            <a:endParaRPr kumimoji="0" lang="zh-CN" altLang="en-US" sz="2000" b="1"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endParaRPr>
          </a:p>
        </p:txBody>
      </p:sp>
      <p:sp>
        <p:nvSpPr>
          <p:cNvPr id="9" name="椭圆 8">
            <a:extLst>
              <a:ext uri="{FF2B5EF4-FFF2-40B4-BE49-F238E27FC236}">
                <a16:creationId xmlns:a16="http://schemas.microsoft.com/office/drawing/2014/main" id="{D0DAC878-1895-E6F9-E2B9-88F3386B7CF7}"/>
              </a:ext>
            </a:extLst>
          </p:cNvPr>
          <p:cNvSpPr/>
          <p:nvPr/>
        </p:nvSpPr>
        <p:spPr>
          <a:xfrm>
            <a:off x="9197065" y="3865728"/>
            <a:ext cx="835305" cy="835305"/>
          </a:xfrm>
          <a:prstGeom prst="ellipse">
            <a:avLst/>
          </a:prstGeom>
          <a:solidFill>
            <a:schemeClr val="bg1"/>
          </a:solidFill>
          <a:ln w="12700" cap="flat" cmpd="sng" algn="ctr">
            <a:noFill/>
            <a:prstDash val="solid"/>
            <a:miter lim="800000"/>
          </a:ln>
          <a:effectLst>
            <a:outerShdw blurRad="762000" dist="419100" dir="2700000" sx="85000" sy="85000" algn="tl" rotWithShape="0">
              <a:schemeClr val="accent1">
                <a:alpha val="34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85000"/>
                  <a:lumOff val="15000"/>
                </a:prstClr>
              </a:solidFill>
              <a:effectLst/>
              <a:uLnTx/>
              <a:uFillTx/>
              <a:latin typeface="思源黑体" panose="020B0500000000000000" pitchFamily="34" charset="-122"/>
              <a:ea typeface="思源黑体" panose="020B0500000000000000" pitchFamily="34" charset="-122"/>
              <a:cs typeface="+mn-cs"/>
              <a:sym typeface="思源黑体 CN Normal" panose="020B0400000000000000" pitchFamily="34" charset="-122"/>
            </a:endParaRPr>
          </a:p>
        </p:txBody>
      </p:sp>
      <p:sp>
        <p:nvSpPr>
          <p:cNvPr id="10" name="文本框 9">
            <a:extLst>
              <a:ext uri="{FF2B5EF4-FFF2-40B4-BE49-F238E27FC236}">
                <a16:creationId xmlns:a16="http://schemas.microsoft.com/office/drawing/2014/main" id="{2D2F9BFA-3F0C-D8C2-9A7E-E3EBC79474CD}"/>
              </a:ext>
            </a:extLst>
          </p:cNvPr>
          <p:cNvSpPr txBox="1"/>
          <p:nvPr/>
        </p:nvSpPr>
        <p:spPr>
          <a:xfrm>
            <a:off x="9245868" y="4096551"/>
            <a:ext cx="73769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chemeClr val="tx1">
                    <a:lumMod val="75000"/>
                    <a:lumOff val="25000"/>
                  </a:schemeClr>
                </a:solidFill>
                <a:effectLst/>
                <a:uLnTx/>
                <a:uFillTx/>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rPr>
              <a:t>04</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endParaRPr>
          </a:p>
        </p:txBody>
      </p:sp>
      <p:sp>
        <p:nvSpPr>
          <p:cNvPr id="13" name="文本框 12">
            <a:extLst>
              <a:ext uri="{FF2B5EF4-FFF2-40B4-BE49-F238E27FC236}">
                <a16:creationId xmlns:a16="http://schemas.microsoft.com/office/drawing/2014/main" id="{4D8AAFCC-4ED1-B62E-D7E1-46397AAF2B88}"/>
              </a:ext>
            </a:extLst>
          </p:cNvPr>
          <p:cNvSpPr txBox="1"/>
          <p:nvPr/>
        </p:nvSpPr>
        <p:spPr>
          <a:xfrm>
            <a:off x="4293857" y="3110899"/>
            <a:ext cx="73769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chemeClr val="tx1">
                    <a:lumMod val="75000"/>
                    <a:lumOff val="25000"/>
                  </a:schemeClr>
                </a:solidFill>
                <a:effectLst/>
                <a:uLnTx/>
                <a:uFillTx/>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rPr>
              <a:t>02</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endParaRPr>
          </a:p>
        </p:txBody>
      </p:sp>
      <p:sp>
        <p:nvSpPr>
          <p:cNvPr id="14" name="文本框 13">
            <a:extLst>
              <a:ext uri="{FF2B5EF4-FFF2-40B4-BE49-F238E27FC236}">
                <a16:creationId xmlns:a16="http://schemas.microsoft.com/office/drawing/2014/main" id="{EBC1D97F-F0B2-F65A-BC1E-C4F34BDEBA38}"/>
              </a:ext>
            </a:extLst>
          </p:cNvPr>
          <p:cNvSpPr txBox="1"/>
          <p:nvPr/>
        </p:nvSpPr>
        <p:spPr>
          <a:xfrm>
            <a:off x="1408303" y="3314197"/>
            <a:ext cx="73769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rPr>
              <a:t>01</a:t>
            </a:r>
            <a:endParaRPr kumimoji="0" lang="zh-CN" altLang="en-US" sz="2000" b="1" i="0" u="none" strike="noStrike" kern="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endParaRPr>
          </a:p>
        </p:txBody>
      </p:sp>
      <p:sp>
        <p:nvSpPr>
          <p:cNvPr id="15" name="文本框 14">
            <a:extLst>
              <a:ext uri="{FF2B5EF4-FFF2-40B4-BE49-F238E27FC236}">
                <a16:creationId xmlns:a16="http://schemas.microsoft.com/office/drawing/2014/main" id="{B7444D40-114D-C054-68E4-4C41B43E5BD8}"/>
              </a:ext>
            </a:extLst>
          </p:cNvPr>
          <p:cNvSpPr txBox="1"/>
          <p:nvPr/>
        </p:nvSpPr>
        <p:spPr>
          <a:xfrm>
            <a:off x="945980" y="1530598"/>
            <a:ext cx="1415772" cy="461665"/>
          </a:xfrm>
          <a:prstGeom prst="rect">
            <a:avLst/>
          </a:prstGeom>
          <a:noFill/>
        </p:spPr>
        <p:txBody>
          <a:bodyPr wrap="none" rtlCol="0">
            <a:spAutoFit/>
          </a:bodyPr>
          <a:lstStyle/>
          <a:p>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rPr>
              <a:t>内容形式</a:t>
            </a:r>
          </a:p>
        </p:txBody>
      </p:sp>
      <p:sp>
        <p:nvSpPr>
          <p:cNvPr id="16" name="文本框 15">
            <a:extLst>
              <a:ext uri="{FF2B5EF4-FFF2-40B4-BE49-F238E27FC236}">
                <a16:creationId xmlns:a16="http://schemas.microsoft.com/office/drawing/2014/main" id="{802583E7-233D-C277-F81D-D1310C0777C5}"/>
              </a:ext>
            </a:extLst>
          </p:cNvPr>
          <p:cNvSpPr txBox="1"/>
          <p:nvPr/>
        </p:nvSpPr>
        <p:spPr>
          <a:xfrm>
            <a:off x="945980" y="1947874"/>
            <a:ext cx="2863360" cy="1061829"/>
          </a:xfrm>
          <a:prstGeom prst="rect">
            <a:avLst/>
          </a:prstGeom>
          <a:noFill/>
        </p:spPr>
        <p:txBody>
          <a:bodyPr wrap="square" rtlCol="0">
            <a:spAutoFit/>
          </a:bodyPr>
          <a:lstStyle/>
          <a:p>
            <a:pPr lvl="0">
              <a:lnSpc>
                <a:spcPct val="150000"/>
              </a:lnSpc>
              <a:defRPr/>
            </a:pPr>
            <a:r>
              <a:rPr lang="zh-CN" altLang="en-US" sz="1400" kern="0" dirty="0">
                <a:solidFill>
                  <a:schemeClr val="tx1">
                    <a:lumMod val="75000"/>
                    <a:lumOff val="25000"/>
                  </a:scheme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在这里输入你的正文阐述与关键词标题相关的具体内容，若字数太多酌情删减文案在这里输入</a:t>
            </a:r>
          </a:p>
        </p:txBody>
      </p:sp>
      <p:cxnSp>
        <p:nvCxnSpPr>
          <p:cNvPr id="17" name="直接连接符 49">
            <a:extLst>
              <a:ext uri="{FF2B5EF4-FFF2-40B4-BE49-F238E27FC236}">
                <a16:creationId xmlns:a16="http://schemas.microsoft.com/office/drawing/2014/main" id="{76E9BF2C-CD24-1C74-EF78-7F0A6CFD1E6A}"/>
              </a:ext>
            </a:extLst>
          </p:cNvPr>
          <p:cNvCxnSpPr/>
          <p:nvPr/>
        </p:nvCxnSpPr>
        <p:spPr>
          <a:xfrm>
            <a:off x="808856" y="1605128"/>
            <a:ext cx="0" cy="2058255"/>
          </a:xfrm>
          <a:prstGeom prst="line">
            <a:avLst/>
          </a:prstGeom>
          <a:noFill/>
          <a:ln w="6350" cap="flat" cmpd="sng" algn="ctr">
            <a:gradFill flip="none" rotWithShape="1">
              <a:gsLst>
                <a:gs pos="0">
                  <a:schemeClr val="accent1">
                    <a:alpha val="0"/>
                  </a:schemeClr>
                </a:gs>
                <a:gs pos="100000">
                  <a:schemeClr val="accent1"/>
                </a:gs>
              </a:gsLst>
              <a:lin ang="16200000" scaled="1"/>
              <a:tileRect/>
            </a:gradFill>
            <a:prstDash val="solid"/>
            <a:miter lim="800000"/>
          </a:ln>
          <a:effectLst/>
        </p:spPr>
      </p:cxnSp>
      <p:sp>
        <p:nvSpPr>
          <p:cNvPr id="18" name="文本框 17">
            <a:extLst>
              <a:ext uri="{FF2B5EF4-FFF2-40B4-BE49-F238E27FC236}">
                <a16:creationId xmlns:a16="http://schemas.microsoft.com/office/drawing/2014/main" id="{35E818EC-9113-D077-99A9-128FFD5844CA}"/>
              </a:ext>
            </a:extLst>
          </p:cNvPr>
          <p:cNvSpPr txBox="1"/>
          <p:nvPr/>
        </p:nvSpPr>
        <p:spPr>
          <a:xfrm>
            <a:off x="3309169" y="4285673"/>
            <a:ext cx="1415772" cy="461665"/>
          </a:xfrm>
          <a:prstGeom prst="rect">
            <a:avLst/>
          </a:prstGeom>
          <a:noFill/>
        </p:spPr>
        <p:txBody>
          <a:bodyPr wrap="none" rtlCol="0">
            <a:spAutoFit/>
          </a:bodyPr>
          <a:lstStyle/>
          <a:p>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rPr>
              <a:t>内容形式</a:t>
            </a:r>
          </a:p>
        </p:txBody>
      </p:sp>
      <p:sp>
        <p:nvSpPr>
          <p:cNvPr id="19" name="文本框 18">
            <a:extLst>
              <a:ext uri="{FF2B5EF4-FFF2-40B4-BE49-F238E27FC236}">
                <a16:creationId xmlns:a16="http://schemas.microsoft.com/office/drawing/2014/main" id="{43B289C2-ADC5-3C9D-957D-8FF9A9A50701}"/>
              </a:ext>
            </a:extLst>
          </p:cNvPr>
          <p:cNvSpPr txBox="1"/>
          <p:nvPr/>
        </p:nvSpPr>
        <p:spPr>
          <a:xfrm>
            <a:off x="3309169" y="4702949"/>
            <a:ext cx="2863360" cy="1061829"/>
          </a:xfrm>
          <a:prstGeom prst="rect">
            <a:avLst/>
          </a:prstGeom>
          <a:noFill/>
        </p:spPr>
        <p:txBody>
          <a:bodyPr wrap="square" rtlCol="0">
            <a:spAutoFit/>
          </a:bodyPr>
          <a:lstStyle/>
          <a:p>
            <a:pPr lvl="0">
              <a:lnSpc>
                <a:spcPct val="150000"/>
              </a:lnSpc>
              <a:defRPr/>
            </a:pPr>
            <a:r>
              <a:rPr lang="zh-CN" altLang="en-US" sz="1400" kern="0" dirty="0">
                <a:solidFill>
                  <a:schemeClr val="tx1">
                    <a:lumMod val="75000"/>
                    <a:lumOff val="25000"/>
                  </a:scheme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在这里输入你的正文阐述与关键词标题相关的具体内容，若字数太多酌情删减文案在这里输入</a:t>
            </a:r>
          </a:p>
        </p:txBody>
      </p:sp>
      <p:cxnSp>
        <p:nvCxnSpPr>
          <p:cNvPr id="20" name="直接连接符 49">
            <a:extLst>
              <a:ext uri="{FF2B5EF4-FFF2-40B4-BE49-F238E27FC236}">
                <a16:creationId xmlns:a16="http://schemas.microsoft.com/office/drawing/2014/main" id="{96AD3DC1-7329-AF1F-94AB-B9145ED01B16}"/>
              </a:ext>
            </a:extLst>
          </p:cNvPr>
          <p:cNvCxnSpPr/>
          <p:nvPr/>
        </p:nvCxnSpPr>
        <p:spPr>
          <a:xfrm>
            <a:off x="3172045" y="4360203"/>
            <a:ext cx="0" cy="2058255"/>
          </a:xfrm>
          <a:prstGeom prst="line">
            <a:avLst/>
          </a:prstGeom>
          <a:noFill/>
          <a:ln w="6350" cap="flat" cmpd="sng" algn="ctr">
            <a:gradFill flip="none" rotWithShape="1">
              <a:gsLst>
                <a:gs pos="0">
                  <a:schemeClr val="accent1">
                    <a:alpha val="0"/>
                  </a:schemeClr>
                </a:gs>
                <a:gs pos="100000">
                  <a:schemeClr val="accent1"/>
                </a:gs>
              </a:gsLst>
              <a:lin ang="16200000" scaled="1"/>
              <a:tileRect/>
            </a:gradFill>
            <a:prstDash val="solid"/>
            <a:miter lim="800000"/>
          </a:ln>
          <a:effectLst/>
        </p:spPr>
      </p:cxnSp>
      <p:sp>
        <p:nvSpPr>
          <p:cNvPr id="21" name="文本框 20">
            <a:extLst>
              <a:ext uri="{FF2B5EF4-FFF2-40B4-BE49-F238E27FC236}">
                <a16:creationId xmlns:a16="http://schemas.microsoft.com/office/drawing/2014/main" id="{9EF67FF1-661A-33DE-9383-ADF2F09F5663}"/>
              </a:ext>
            </a:extLst>
          </p:cNvPr>
          <p:cNvSpPr txBox="1"/>
          <p:nvPr/>
        </p:nvSpPr>
        <p:spPr>
          <a:xfrm>
            <a:off x="6052369" y="1399970"/>
            <a:ext cx="1415772" cy="461665"/>
          </a:xfrm>
          <a:prstGeom prst="rect">
            <a:avLst/>
          </a:prstGeom>
          <a:noFill/>
        </p:spPr>
        <p:txBody>
          <a:bodyPr wrap="none" rtlCol="0">
            <a:spAutoFit/>
          </a:bodyPr>
          <a:lstStyle/>
          <a:p>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rPr>
              <a:t>内容形式</a:t>
            </a:r>
          </a:p>
        </p:txBody>
      </p:sp>
      <p:sp>
        <p:nvSpPr>
          <p:cNvPr id="22" name="文本框 21">
            <a:extLst>
              <a:ext uri="{FF2B5EF4-FFF2-40B4-BE49-F238E27FC236}">
                <a16:creationId xmlns:a16="http://schemas.microsoft.com/office/drawing/2014/main" id="{5F7F3F79-0D1A-14B6-A5B9-A8A65E74310C}"/>
              </a:ext>
            </a:extLst>
          </p:cNvPr>
          <p:cNvSpPr txBox="1"/>
          <p:nvPr/>
        </p:nvSpPr>
        <p:spPr>
          <a:xfrm>
            <a:off x="6052369" y="1817246"/>
            <a:ext cx="2863360" cy="1061829"/>
          </a:xfrm>
          <a:prstGeom prst="rect">
            <a:avLst/>
          </a:prstGeom>
          <a:noFill/>
        </p:spPr>
        <p:txBody>
          <a:bodyPr wrap="square" rtlCol="0">
            <a:spAutoFit/>
          </a:bodyPr>
          <a:lstStyle/>
          <a:p>
            <a:pPr lvl="0">
              <a:lnSpc>
                <a:spcPct val="150000"/>
              </a:lnSpc>
              <a:defRPr/>
            </a:pPr>
            <a:r>
              <a:rPr lang="zh-CN" altLang="en-US" sz="1400" kern="0" dirty="0">
                <a:solidFill>
                  <a:schemeClr val="tx1">
                    <a:lumMod val="75000"/>
                    <a:lumOff val="25000"/>
                  </a:scheme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在这里输入你的正文阐述与关键词标题相关的具体内容，若字数太多酌情删减文案在这里输入</a:t>
            </a:r>
          </a:p>
        </p:txBody>
      </p:sp>
      <p:cxnSp>
        <p:nvCxnSpPr>
          <p:cNvPr id="23" name="直接连接符 49">
            <a:extLst>
              <a:ext uri="{FF2B5EF4-FFF2-40B4-BE49-F238E27FC236}">
                <a16:creationId xmlns:a16="http://schemas.microsoft.com/office/drawing/2014/main" id="{5606FAD7-4AEF-ABB8-6D36-6ACD1BDF64E2}"/>
              </a:ext>
            </a:extLst>
          </p:cNvPr>
          <p:cNvCxnSpPr/>
          <p:nvPr/>
        </p:nvCxnSpPr>
        <p:spPr>
          <a:xfrm>
            <a:off x="5915245" y="1474500"/>
            <a:ext cx="0" cy="2058255"/>
          </a:xfrm>
          <a:prstGeom prst="line">
            <a:avLst/>
          </a:prstGeom>
          <a:noFill/>
          <a:ln w="6350" cap="flat" cmpd="sng" algn="ctr">
            <a:gradFill flip="none" rotWithShape="1">
              <a:gsLst>
                <a:gs pos="0">
                  <a:schemeClr val="accent1">
                    <a:alpha val="0"/>
                  </a:schemeClr>
                </a:gs>
                <a:gs pos="100000">
                  <a:schemeClr val="accent1"/>
                </a:gs>
              </a:gsLst>
              <a:lin ang="16200000" scaled="1"/>
              <a:tileRect/>
            </a:gradFill>
            <a:prstDash val="solid"/>
            <a:miter lim="800000"/>
          </a:ln>
          <a:effectLst/>
        </p:spPr>
      </p:cxnSp>
      <p:sp>
        <p:nvSpPr>
          <p:cNvPr id="24" name="文本框 23">
            <a:extLst>
              <a:ext uri="{FF2B5EF4-FFF2-40B4-BE49-F238E27FC236}">
                <a16:creationId xmlns:a16="http://schemas.microsoft.com/office/drawing/2014/main" id="{971A268B-30DE-FB16-6FEA-6FAE9245F73C}"/>
              </a:ext>
            </a:extLst>
          </p:cNvPr>
          <p:cNvSpPr txBox="1"/>
          <p:nvPr/>
        </p:nvSpPr>
        <p:spPr>
          <a:xfrm>
            <a:off x="8261179" y="4938816"/>
            <a:ext cx="1415772" cy="461665"/>
          </a:xfrm>
          <a:prstGeom prst="rect">
            <a:avLst/>
          </a:prstGeom>
          <a:noFill/>
        </p:spPr>
        <p:txBody>
          <a:bodyPr wrap="none" rtlCol="0">
            <a:spAutoFit/>
          </a:bodyPr>
          <a:lstStyle/>
          <a:p>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cs typeface="OPPOSans H" panose="00020600040101010101" pitchFamily="18" charset="-122"/>
                <a:sym typeface="思源黑体 CN Normal" panose="020B0400000000000000" pitchFamily="34" charset="-122"/>
              </a:rPr>
              <a:t>内容形式</a:t>
            </a:r>
          </a:p>
        </p:txBody>
      </p:sp>
      <p:sp>
        <p:nvSpPr>
          <p:cNvPr id="25" name="文本框 24">
            <a:extLst>
              <a:ext uri="{FF2B5EF4-FFF2-40B4-BE49-F238E27FC236}">
                <a16:creationId xmlns:a16="http://schemas.microsoft.com/office/drawing/2014/main" id="{7332F743-1AC1-1858-3532-727D745762C6}"/>
              </a:ext>
            </a:extLst>
          </p:cNvPr>
          <p:cNvSpPr txBox="1"/>
          <p:nvPr/>
        </p:nvSpPr>
        <p:spPr>
          <a:xfrm>
            <a:off x="8261179" y="5356092"/>
            <a:ext cx="2863360" cy="1061829"/>
          </a:xfrm>
          <a:prstGeom prst="rect">
            <a:avLst/>
          </a:prstGeom>
          <a:noFill/>
        </p:spPr>
        <p:txBody>
          <a:bodyPr wrap="square" rtlCol="0">
            <a:spAutoFit/>
          </a:bodyPr>
          <a:lstStyle/>
          <a:p>
            <a:pPr lvl="0">
              <a:lnSpc>
                <a:spcPct val="150000"/>
              </a:lnSpc>
              <a:defRPr/>
            </a:pPr>
            <a:r>
              <a:rPr lang="zh-CN" altLang="en-US" sz="1400" kern="0" dirty="0">
                <a:solidFill>
                  <a:schemeClr val="tx1">
                    <a:lumMod val="75000"/>
                    <a:lumOff val="25000"/>
                  </a:schemeClr>
                </a:solidFill>
                <a:latin typeface="思源黑体" panose="020B0500000000000000" pitchFamily="34" charset="-122"/>
                <a:ea typeface="思源黑体" panose="020B0500000000000000" pitchFamily="34" charset="-122"/>
                <a:sym typeface="思源黑体 CN Normal" panose="020B0400000000000000" pitchFamily="34" charset="-122"/>
              </a:rPr>
              <a:t>在这里输入你的正文阐述与关键词标题相关的具体内容，若字数太多酌情删减文案在这里输入</a:t>
            </a:r>
          </a:p>
        </p:txBody>
      </p:sp>
      <p:cxnSp>
        <p:nvCxnSpPr>
          <p:cNvPr id="26" name="直接连接符 49">
            <a:extLst>
              <a:ext uri="{FF2B5EF4-FFF2-40B4-BE49-F238E27FC236}">
                <a16:creationId xmlns:a16="http://schemas.microsoft.com/office/drawing/2014/main" id="{090F01CE-003F-FE5D-67CF-69E10B8B11A1}"/>
              </a:ext>
            </a:extLst>
          </p:cNvPr>
          <p:cNvCxnSpPr/>
          <p:nvPr/>
        </p:nvCxnSpPr>
        <p:spPr>
          <a:xfrm>
            <a:off x="8124055" y="5013346"/>
            <a:ext cx="0" cy="2058255"/>
          </a:xfrm>
          <a:prstGeom prst="line">
            <a:avLst/>
          </a:prstGeom>
          <a:noFill/>
          <a:ln w="6350" cap="flat" cmpd="sng" algn="ctr">
            <a:gradFill flip="none" rotWithShape="1">
              <a:gsLst>
                <a:gs pos="0">
                  <a:schemeClr val="accent1">
                    <a:alpha val="0"/>
                  </a:schemeClr>
                </a:gs>
                <a:gs pos="100000">
                  <a:schemeClr val="accent1"/>
                </a:gs>
              </a:gsLst>
              <a:lin ang="16200000" scaled="1"/>
              <a:tileRect/>
            </a:gradFill>
            <a:prstDash val="solid"/>
            <a:miter lim="800000"/>
          </a:ln>
          <a:effectLst/>
        </p:spPr>
      </p:cxnSp>
      <p:sp>
        <p:nvSpPr>
          <p:cNvPr id="27" name="灯片编号占位符 26">
            <a:extLst>
              <a:ext uri="{FF2B5EF4-FFF2-40B4-BE49-F238E27FC236}">
                <a16:creationId xmlns:a16="http://schemas.microsoft.com/office/drawing/2014/main" id="{EFC01CA4-AA32-F241-DA2E-140D6E3871AF}"/>
              </a:ext>
            </a:extLst>
          </p:cNvPr>
          <p:cNvSpPr>
            <a:spLocks noGrp="1"/>
          </p:cNvSpPr>
          <p:nvPr>
            <p:ph type="sldNum" sz="quarter" idx="4294967295"/>
          </p:nvPr>
        </p:nvSpPr>
        <p:spPr>
          <a:xfrm>
            <a:off x="9448800" y="6356350"/>
            <a:ext cx="2743200" cy="365125"/>
          </a:xfrm>
        </p:spPr>
        <p:txBody>
          <a:bodyPr/>
          <a:lstStyle/>
          <a:p>
            <a:fld id="{045B9AAA-CDB6-0A45-8866-80CA7C01FA32}" type="slidenum">
              <a:rPr kumimoji="1" lang="zh-CN" altLang="en-US" smtClean="0"/>
              <a:t>9</a:t>
            </a:fld>
            <a:endParaRPr kumimoji="1" lang="zh-CN" altLang="en-US"/>
          </a:p>
        </p:txBody>
      </p:sp>
      <p:sp>
        <p:nvSpPr>
          <p:cNvPr id="28" name="文本框 27">
            <a:extLst>
              <a:ext uri="{FF2B5EF4-FFF2-40B4-BE49-F238E27FC236}">
                <a16:creationId xmlns:a16="http://schemas.microsoft.com/office/drawing/2014/main" id="{658E5824-98B9-0D67-D2CE-2FAFC407436A}"/>
              </a:ext>
            </a:extLst>
          </p:cNvPr>
          <p:cNvSpPr txBox="1"/>
          <p:nvPr/>
        </p:nvSpPr>
        <p:spPr>
          <a:xfrm>
            <a:off x="1175706" y="519530"/>
            <a:ext cx="1620957" cy="523220"/>
          </a:xfrm>
          <a:prstGeom prst="rect">
            <a:avLst/>
          </a:prstGeom>
          <a:noFill/>
        </p:spPr>
        <p:txBody>
          <a:bodyPr wrap="none" rtlCol="0">
            <a:spAutoFit/>
          </a:bodyPr>
          <a:lstStyle>
            <a:defPPr>
              <a:defRPr lang="en-US"/>
            </a:defPPr>
            <a:lvl1pPr>
              <a:defRPr sz="2800">
                <a:solidFill>
                  <a:schemeClr val="tx1">
                    <a:lumMod val="85000"/>
                    <a:lumOff val="15000"/>
                  </a:schemeClr>
                </a:solidFill>
                <a:latin typeface="优设标题黑" panose="00000500000000000000" pitchFamily="2" charset="-122"/>
                <a:ea typeface="优设标题黑" panose="00000500000000000000" pitchFamily="2" charset="-122"/>
              </a:defRPr>
            </a:lvl1pPr>
          </a:lstStyle>
          <a:p>
            <a:r>
              <a:rPr lang="zh-CN" altLang="en-US" dirty="0">
                <a:latin typeface="思源宋体 CN Heavy" pitchFamily="18" charset="-122"/>
                <a:ea typeface="思源宋体 CN Heavy" pitchFamily="18" charset="-122"/>
              </a:rPr>
              <a:t>输入标题</a:t>
            </a:r>
          </a:p>
        </p:txBody>
      </p:sp>
    </p:spTree>
    <p:extLst>
      <p:ext uri="{BB962C8B-B14F-4D97-AF65-F5344CB8AC3E}">
        <p14:creationId xmlns:p14="http://schemas.microsoft.com/office/powerpoint/2010/main" val="371718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0-#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0-#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0-#ppt_w/2"/>
                                          </p:val>
                                        </p:tav>
                                        <p:tav tm="100000">
                                          <p:val>
                                            <p:strVal val="#ppt_x"/>
                                          </p:val>
                                        </p:tav>
                                      </p:tavLst>
                                    </p:anim>
                                    <p:anim calcmode="lin" valueType="num">
                                      <p:cBhvr additive="base">
                                        <p:cTn id="72" dur="500" fill="hold"/>
                                        <p:tgtEl>
                                          <p:spTgt spid="22"/>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0-#ppt_w/2"/>
                                          </p:val>
                                        </p:tav>
                                        <p:tav tm="100000">
                                          <p:val>
                                            <p:strVal val="#ppt_x"/>
                                          </p:val>
                                        </p:tav>
                                      </p:tavLst>
                                    </p:anim>
                                    <p:anim calcmode="lin" valueType="num">
                                      <p:cBhvr additive="base">
                                        <p:cTn id="76" dur="500" fill="hold"/>
                                        <p:tgtEl>
                                          <p:spTgt spid="2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0-#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0-#ppt_w/2"/>
                                          </p:val>
                                        </p:tav>
                                        <p:tav tm="100000">
                                          <p:val>
                                            <p:strVal val="#ppt_x"/>
                                          </p:val>
                                        </p:tav>
                                      </p:tavLst>
                                    </p:anim>
                                    <p:anim calcmode="lin" valueType="num">
                                      <p:cBhvr additive="base">
                                        <p:cTn id="84" dur="500" fill="hold"/>
                                        <p:tgtEl>
                                          <p:spTgt spid="25"/>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0-#ppt_w/2"/>
                                          </p:val>
                                        </p:tav>
                                        <p:tav tm="100000">
                                          <p:val>
                                            <p:strVal val="#ppt_x"/>
                                          </p:val>
                                        </p:tav>
                                      </p:tavLst>
                                    </p:anim>
                                    <p:anim calcmode="lin" valueType="num">
                                      <p:cBhvr additive="base">
                                        <p:cTn id="8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0" grpId="0"/>
      <p:bldP spid="13" grpId="0"/>
      <p:bldP spid="14" grpId="0"/>
      <p:bldP spid="15" grpId="0"/>
      <p:bldP spid="16" grpId="0"/>
      <p:bldP spid="18" grpId="0"/>
      <p:bldP spid="19" grpId="0"/>
      <p:bldP spid="21" grpId="0"/>
      <p:bldP spid="22" grpId="0"/>
      <p:bldP spid="24" grpId="0"/>
      <p:bldP spid="25" grpId="0"/>
    </p:bldLst>
  </p:timing>
</p:sld>
</file>

<file path=ppt/theme/theme1.xml><?xml version="1.0" encoding="utf-8"?>
<a:theme xmlns:a="http://schemas.openxmlformats.org/drawingml/2006/main" name="Office 主题​​">
  <a:themeElements>
    <a:clrScheme name="蓝色主题">
      <a:dk1>
        <a:srgbClr val="000000"/>
      </a:dk1>
      <a:lt1>
        <a:srgbClr val="FFFFFF"/>
      </a:lt1>
      <a:dk2>
        <a:srgbClr val="0E2841"/>
      </a:dk2>
      <a:lt2>
        <a:srgbClr val="E8E8E8"/>
      </a:lt2>
      <a:accent1>
        <a:srgbClr val="5389DD"/>
      </a:accent1>
      <a:accent2>
        <a:srgbClr val="A7D2F7"/>
      </a:accent2>
      <a:accent3>
        <a:srgbClr val="285FCA"/>
      </a:accent3>
      <a:accent4>
        <a:srgbClr val="20499D"/>
      </a:accent4>
      <a:accent5>
        <a:srgbClr val="A02B93"/>
      </a:accent5>
      <a:accent6>
        <a:srgbClr val="4EA72E"/>
      </a:accent6>
      <a:hlink>
        <a:srgbClr val="467886"/>
      </a:hlink>
      <a:folHlink>
        <a:srgbClr val="96607D"/>
      </a:folHlink>
    </a:clrScheme>
    <a:fontScheme name="Office 主题​​">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146</TotalTime>
  <Words>1122</Words>
  <Application>Microsoft Macintosh PowerPoint</Application>
  <PresentationFormat>宽屏</PresentationFormat>
  <Paragraphs>160</Paragraphs>
  <Slides>16</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等线</vt:lpstr>
      <vt:lpstr>思源黑体</vt:lpstr>
      <vt:lpstr>思源宋体 CN Heavy</vt:lpstr>
      <vt:lpstr>微软雅黑</vt:lpstr>
      <vt:lpstr>微软雅黑</vt:lpstr>
      <vt:lpstr>Aptos</vt:lpstr>
      <vt:lpstr>Aptos Display</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b1</dc:creator>
  <cp:lastModifiedBy>b1</cp:lastModifiedBy>
  <cp:revision>7</cp:revision>
  <dcterms:created xsi:type="dcterms:W3CDTF">2025-06-16T01:08:44Z</dcterms:created>
  <dcterms:modified xsi:type="dcterms:W3CDTF">2025-06-16T03:52:43Z</dcterms:modified>
</cp:coreProperties>
</file>